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5" r:id="rId6"/>
    <p:sldId id="267" r:id="rId7"/>
    <p:sldId id="268" r:id="rId8"/>
    <p:sldId id="270" r:id="rId9"/>
    <p:sldId id="271" r:id="rId10"/>
    <p:sldId id="273" r:id="rId11"/>
    <p:sldId id="274" r:id="rId12"/>
    <p:sldId id="276" r:id="rId13"/>
    <p:sldId id="275" r:id="rId14"/>
    <p:sldId id="277" r:id="rId15"/>
    <p:sldId id="288" r:id="rId16"/>
    <p:sldId id="283" r:id="rId17"/>
    <p:sldId id="289" r:id="rId18"/>
    <p:sldId id="281" r:id="rId19"/>
    <p:sldId id="282" r:id="rId20"/>
    <p:sldId id="280" r:id="rId21"/>
    <p:sldId id="294" r:id="rId22"/>
    <p:sldId id="290" r:id="rId23"/>
    <p:sldId id="286" r:id="rId24"/>
    <p:sldId id="295" r:id="rId25"/>
    <p:sldId id="293" r:id="rId26"/>
    <p:sldId id="287" r:id="rId27"/>
    <p:sldId id="298" r:id="rId28"/>
    <p:sldId id="296" r:id="rId29"/>
    <p:sldId id="292" r:id="rId30"/>
    <p:sldId id="291" r:id="rId31"/>
    <p:sldId id="279" r:id="rId32"/>
    <p:sldId id="29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6692E-C652-4E37-BA43-FABE92A74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A42686-AAA1-4A01-B466-04B6CEA70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B8A5E-DB3D-4E6E-927E-874F2EC04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A3EC-2C6C-4124-A450-556B498664B4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700A6-ECC7-49EB-A4D8-5722B3BB4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644ED-2B63-47E4-B832-5ED9B68EA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501-8405-4C3A-A3A2-8F8076F23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8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F1063-6EDC-497B-981F-A4B35E181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7BF064-90F8-4385-8C2E-ECA85F95B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B78C4-06FE-4C2E-8564-6224860DF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A3EC-2C6C-4124-A450-556B498664B4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B82A1-2238-4612-9899-AA05A978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E7C48-FCF7-404C-8D02-02FCE0433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501-8405-4C3A-A3A2-8F8076F23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1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144879-D17D-4DA0-ADAB-5A9E7D77F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BDEA05-C997-46E8-9E2D-5ACCC8A5C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D506E-82BF-4B19-86B2-79C984486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A3EC-2C6C-4124-A450-556B498664B4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0F013-A391-436A-BF0C-7DC32D94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2E512-21C4-471E-AF5E-019ABCA7A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501-8405-4C3A-A3A2-8F8076F23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1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4ED84-18F4-4335-AB18-52F6468E5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D7400-833E-4DC0-9E14-5B9332536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D66E9-7D39-472E-B179-E9A9C607F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A3EC-2C6C-4124-A450-556B498664B4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72431-424C-4D23-9F90-DEE8F4ED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9A2E2-9D74-4CB8-A2CE-BB2E241DD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501-8405-4C3A-A3A2-8F8076F23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1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07ADD-FB1E-45A9-A8A2-E0AF4FB29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A6AA8-80E2-4C85-ACEA-9568B5A83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26383-BFF9-4532-86CA-6FBBEF917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A3EC-2C6C-4124-A450-556B498664B4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EB195-2201-4CC7-99C0-04B4A3D92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D04E9-C3A2-41B6-8264-C7314E043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501-8405-4C3A-A3A2-8F8076F23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7B644-D1D3-4083-BF63-7A6D668BB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F2AF2-90AE-4715-B8E5-AD364AC928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3B990-AB61-4015-B2CF-74B4FF3F7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8DE67-399F-4128-8B98-D91E4BC75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A3EC-2C6C-4124-A450-556B498664B4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5ACE5-8FB2-48A5-8762-DF55D66F9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1592E-1E49-4E8D-9349-D382808DC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501-8405-4C3A-A3A2-8F8076F23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5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063A8-29D8-4A1C-A5AB-78FC69E3C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C51D8-277E-4951-85D8-37335A721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3A3BE-33C8-45FB-9B9E-33F19B5E0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0A8FF2-7B0B-4F0B-B6C3-DC2752CC8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32E8EE-068A-4E18-8FC4-159B373AD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3E1080-A29D-4D77-A111-C10522CDD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A3EC-2C6C-4124-A450-556B498664B4}" type="datetimeFigureOut">
              <a:rPr lang="en-US" smtClean="0"/>
              <a:t>2/1/21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4A6AB3-626E-4029-A5C9-F1DACB717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867C0D-FC30-4780-957D-405D8958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501-8405-4C3A-A3A2-8F8076F23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5976C-C6BB-42E6-8AF1-ACC9D4B4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4D8CF0-CAB7-4F69-B684-4ACF34D5B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A3EC-2C6C-4124-A450-556B498664B4}" type="datetimeFigureOut">
              <a:rPr lang="en-US" smtClean="0"/>
              <a:t>2/1/21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DDA0B8-6315-49D6-9050-1398A5D6C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6BED92-6B93-410E-80C9-E1F6D9EC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501-8405-4C3A-A3A2-8F8076F23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1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D9EDB7-E030-4280-8ABA-E894A7327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A3EC-2C6C-4124-A450-556B498664B4}" type="datetimeFigureOut">
              <a:rPr lang="en-US" smtClean="0"/>
              <a:t>2/1/21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B1A12E-8F40-44DB-BB70-6F5BA008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B66C0-371F-4DD3-B56F-C528FB467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501-8405-4C3A-A3A2-8F8076F23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4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E79F-3006-4432-9577-CD821463F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827A7-B23A-4FCE-B0E2-F4790DAE4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DED8D-00CA-4249-B2DB-0864CCC37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322808-7ED7-49DB-8005-7F6CA0131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A3EC-2C6C-4124-A450-556B498664B4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0EBB8C-BD64-4CDD-8174-BFF075D6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8E091-D250-444D-9C37-6AA55B585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501-8405-4C3A-A3A2-8F8076F23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7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A82E4-21D0-45E8-A259-1E4581A88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7F7001-AEB7-42BD-B6C2-4C1034F09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68B219-90C4-4A08-9156-DC4692AC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63050-01B9-48AC-949D-37FD90B82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3A3EC-2C6C-4124-A450-556B498664B4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6CD62-27FD-4A12-8C48-0291DAB46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D3B18-AF55-4441-A73E-8F714800C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5A501-8405-4C3A-A3A2-8F8076F23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2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25A6A5-E621-46DF-8096-9797DE35C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2A164-0B37-4192-BB10-150BE7C68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08887-A490-4EE7-9DA3-F27878053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3A3EC-2C6C-4124-A450-556B498664B4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24D3E-615B-4FB9-8869-11CB28311B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041F5-E178-43FE-82ED-C405A3D945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5A501-8405-4C3A-A3A2-8F8076F23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9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battle-lab/battle-lab-guide/blob/master/marcc_guide/software/install_snakemake.md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nakemake.readthedocs.io/en/stable/executing/cli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nakemake-Profile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snakemake.readthedocs.io/en/stable/tutorial/tutorial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battle-lab/snakemake" TargetMode="External"/><Relationship Id="rId2" Type="http://schemas.openxmlformats.org/officeDocument/2006/relationships/hyperlink" Target="https://github.com/Snakemake-Profiles/slurm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B6AE7-D1C0-4DA0-A9FB-3AE3F95D7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5813"/>
            <a:ext cx="9144000" cy="2387600"/>
          </a:xfrm>
        </p:spPr>
        <p:txBody>
          <a:bodyPr/>
          <a:lstStyle/>
          <a:p>
            <a:r>
              <a:rPr lang="en-US" dirty="0" err="1"/>
              <a:t>Snakemake</a:t>
            </a:r>
            <a:r>
              <a:rPr lang="en-US" dirty="0"/>
              <a:t> Intro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614204-4798-464C-8A07-D16375B4F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5488"/>
            <a:ext cx="9144000" cy="1655762"/>
          </a:xfrm>
        </p:spPr>
        <p:txBody>
          <a:bodyPr/>
          <a:lstStyle/>
          <a:p>
            <a:r>
              <a:rPr lang="en-US" dirty="0" err="1"/>
              <a:t>Ashis</a:t>
            </a:r>
            <a:r>
              <a:rPr lang="en-US" dirty="0"/>
              <a:t> </a:t>
            </a:r>
            <a:r>
              <a:rPr lang="en-US" dirty="0" err="1"/>
              <a:t>Saha</a:t>
            </a:r>
            <a:endParaRPr lang="en-US" dirty="0"/>
          </a:p>
          <a:p>
            <a:r>
              <a:rPr lang="en-US" dirty="0"/>
              <a:t>29 January 2021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44777A2-35C7-4FB0-9022-8FB2E2B3A429}"/>
              </a:ext>
            </a:extLst>
          </p:cNvPr>
          <p:cNvGrpSpPr/>
          <p:nvPr/>
        </p:nvGrpSpPr>
        <p:grpSpPr>
          <a:xfrm>
            <a:off x="4076700" y="311283"/>
            <a:ext cx="4152900" cy="2729422"/>
            <a:chOff x="4076700" y="311283"/>
            <a:chExt cx="4152900" cy="2729422"/>
          </a:xfrm>
        </p:grpSpPr>
        <p:pic>
          <p:nvPicPr>
            <p:cNvPr id="5" name="Picture 4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1C00D12E-F7EC-44B5-A054-4E32796449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6700" y="311283"/>
              <a:ext cx="4152900" cy="2729422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3218A24-5A58-4488-9F1B-1223222DC0EF}"/>
                </a:ext>
              </a:extLst>
            </p:cNvPr>
            <p:cNvSpPr/>
            <p:nvPr/>
          </p:nvSpPr>
          <p:spPr>
            <a:xfrm>
              <a:off x="4505325" y="2324100"/>
              <a:ext cx="2476500" cy="2952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A80FD269-B67B-45B9-B6EC-C2924F2100EF}"/>
              </a:ext>
            </a:extLst>
          </p:cNvPr>
          <p:cNvSpPr/>
          <p:nvPr/>
        </p:nvSpPr>
        <p:spPr>
          <a:xfrm>
            <a:off x="3876675" y="6391275"/>
            <a:ext cx="8058150" cy="314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Image source: https://www.physalia-courses.org/courses-workshops/course41/</a:t>
            </a:r>
          </a:p>
        </p:txBody>
      </p:sp>
    </p:spTree>
    <p:extLst>
      <p:ext uri="{BB962C8B-B14F-4D97-AF65-F5344CB8AC3E}">
        <p14:creationId xmlns:p14="http://schemas.microsoft.com/office/powerpoint/2010/main" val="470309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ED19DE9-ADE9-4D4B-93CA-B2A2C0486F3E}"/>
              </a:ext>
            </a:extLst>
          </p:cNvPr>
          <p:cNvSpPr txBox="1">
            <a:spLocks/>
          </p:cNvSpPr>
          <p:nvPr/>
        </p:nvSpPr>
        <p:spPr>
          <a:xfrm>
            <a:off x="990599" y="1978025"/>
            <a:ext cx="1024150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Installation: </a:t>
            </a:r>
            <a:r>
              <a:rPr lang="en-US" dirty="0">
                <a:hlinkClick r:id="rId2"/>
              </a:rPr>
              <a:t>https://github.com/battle-lab/battle-lab-guide/blob/master/marcc_guide/software/install_snakemake.md</a:t>
            </a:r>
            <a:r>
              <a:rPr lang="en-US" dirty="0"/>
              <a:t> </a:t>
            </a:r>
          </a:p>
          <a:p>
            <a:r>
              <a:rPr lang="en-US" dirty="0"/>
              <a:t>Activate </a:t>
            </a:r>
            <a:r>
              <a:rPr lang="en-US" dirty="0" err="1"/>
              <a:t>Snakemake</a:t>
            </a: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module load anaconda               # &gt;= v4.6.0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module load python/3.7.4-anaconda  # &gt;= v3.7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env list                     # env list</a:t>
            </a: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activate YOUR/SNAKEMAKE/ENV  # activate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snakemake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env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#conda deactivate                  # to exit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snakemake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Move to project directory</a:t>
            </a:r>
          </a:p>
          <a:p>
            <a:r>
              <a:rPr lang="en-US" dirty="0"/>
              <a:t>Write all rules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Snakefile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or include rule files there (recommended).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Snakefile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the default (but configurable) starting point.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47BF99-1C75-44EB-BFE5-F417B0E2D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running </a:t>
            </a:r>
            <a:r>
              <a:rPr lang="en-US" dirty="0" err="1"/>
              <a:t>Snakemake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238007-28FD-46DC-A6F2-77B49CDCCCC2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3. How to run</a:t>
            </a:r>
          </a:p>
        </p:txBody>
      </p:sp>
    </p:spTree>
    <p:extLst>
      <p:ext uri="{BB962C8B-B14F-4D97-AF65-F5344CB8AC3E}">
        <p14:creationId xmlns:p14="http://schemas.microsoft.com/office/powerpoint/2010/main" val="2540507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A9EF9A9-7D57-4EB9-9846-FEBEA28E1750}"/>
              </a:ext>
            </a:extLst>
          </p:cNvPr>
          <p:cNvSpPr txBox="1">
            <a:spLocks/>
          </p:cNvSpPr>
          <p:nvPr/>
        </p:nvSpPr>
        <p:spPr>
          <a:xfrm>
            <a:off x="496938" y="812042"/>
            <a:ext cx="6613546" cy="5346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snakemake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output/example/project_1.sorted.txt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snakemake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nrp</a:t>
            </a:r>
            <a:r>
              <a:rPr lang="en-US" sz="16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output/example/project_1.sorted.txt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09FEC2-52BF-42F4-A308-6566CF3CF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73" y="1178472"/>
            <a:ext cx="6306470" cy="21990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06E72C2-CF19-4921-8ADE-F3833F1018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473" y="3996832"/>
            <a:ext cx="6306471" cy="2583280"/>
          </a:xfrm>
          <a:prstGeom prst="rect">
            <a:avLst/>
          </a:prstGeom>
        </p:spPr>
      </p:pic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CACA6CA1-89FA-47C4-9D61-FB75BA5C2057}"/>
              </a:ext>
            </a:extLst>
          </p:cNvPr>
          <p:cNvSpPr txBox="1">
            <a:spLocks/>
          </p:cNvSpPr>
          <p:nvPr/>
        </p:nvSpPr>
        <p:spPr>
          <a:xfrm>
            <a:off x="7383438" y="1323832"/>
            <a:ext cx="4394579" cy="52562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-n: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do not execute scripts, just test the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snakemake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code.  useful for large workflow.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-r: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show reason.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-p: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print out shell command.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Parameter description: 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  <a:hlinkClick r:id="rId4"/>
              </a:rPr>
              <a:t>https://snakemake.readthedocs.io/en/stable/executing/cli.html</a:t>
            </a:r>
            <a:r>
              <a:rPr lang="en-US" sz="22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497D4C-3D8A-490F-90F0-06DC462D31F2}"/>
              </a:ext>
            </a:extLst>
          </p:cNvPr>
          <p:cNvCxnSpPr>
            <a:cxnSpLocks/>
          </p:cNvCxnSpPr>
          <p:nvPr/>
        </p:nvCxnSpPr>
        <p:spPr>
          <a:xfrm flipH="1">
            <a:off x="5008728" y="3875964"/>
            <a:ext cx="2286000" cy="17332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7AE1CB6-EB4B-4828-BBA9-45F1577D280F}"/>
              </a:ext>
            </a:extLst>
          </p:cNvPr>
          <p:cNvCxnSpPr>
            <a:cxnSpLocks/>
          </p:cNvCxnSpPr>
          <p:nvPr/>
        </p:nvCxnSpPr>
        <p:spPr>
          <a:xfrm flipH="1">
            <a:off x="5008728" y="4872251"/>
            <a:ext cx="2224585" cy="9854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A07965A-3397-416C-BEE0-E5A84595E8B5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3. How to run</a:t>
            </a:r>
          </a:p>
        </p:txBody>
      </p:sp>
    </p:spTree>
    <p:extLst>
      <p:ext uri="{BB962C8B-B14F-4D97-AF65-F5344CB8AC3E}">
        <p14:creationId xmlns:p14="http://schemas.microsoft.com/office/powerpoint/2010/main" val="401888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A9EF9A9-7D57-4EB9-9846-FEBEA28E1750}"/>
              </a:ext>
            </a:extLst>
          </p:cNvPr>
          <p:cNvSpPr txBox="1">
            <a:spLocks/>
          </p:cNvSpPr>
          <p:nvPr/>
        </p:nvSpPr>
        <p:spPr>
          <a:xfrm>
            <a:off x="496938" y="812042"/>
            <a:ext cx="6613546" cy="354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snakemake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-j1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output/example/project_1_2.txt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CACA6CA1-89FA-47C4-9D61-FB75BA5C2057}"/>
              </a:ext>
            </a:extLst>
          </p:cNvPr>
          <p:cNvSpPr txBox="1">
            <a:spLocks/>
          </p:cNvSpPr>
          <p:nvPr/>
        </p:nvSpPr>
        <p:spPr>
          <a:xfrm>
            <a:off x="7383438" y="1323832"/>
            <a:ext cx="4394579" cy="52562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</a:rPr>
              <a:t>jN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execute job using at most N cores. 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br>
              <a:rPr lang="en-US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Necessary directories are created automatically.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Same command will NOT run scripts, as desired file exists.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A07965A-3397-416C-BEE0-E5A84595E8B5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3. How to run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50EFBFD-63F5-46BC-B10C-CC1331F377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84" y="1166415"/>
            <a:ext cx="6773539" cy="5571111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D49D81C-494F-48E7-9FFE-C6B048979746}"/>
              </a:ext>
            </a:extLst>
          </p:cNvPr>
          <p:cNvCxnSpPr>
            <a:cxnSpLocks/>
          </p:cNvCxnSpPr>
          <p:nvPr/>
        </p:nvCxnSpPr>
        <p:spPr>
          <a:xfrm flipH="1">
            <a:off x="1905000" y="1895475"/>
            <a:ext cx="5305426" cy="1905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BEC5B9D-CAC6-4DFB-AB5D-8D8F644995E5}"/>
              </a:ext>
            </a:extLst>
          </p:cNvPr>
          <p:cNvCxnSpPr>
            <a:cxnSpLocks/>
          </p:cNvCxnSpPr>
          <p:nvPr/>
        </p:nvCxnSpPr>
        <p:spPr>
          <a:xfrm flipH="1">
            <a:off x="1905000" y="2000250"/>
            <a:ext cx="5305426" cy="30956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F84596E-D47E-4BA9-97BA-039E21E69D21}"/>
              </a:ext>
            </a:extLst>
          </p:cNvPr>
          <p:cNvCxnSpPr>
            <a:cxnSpLocks/>
          </p:cNvCxnSpPr>
          <p:nvPr/>
        </p:nvCxnSpPr>
        <p:spPr>
          <a:xfrm flipH="1">
            <a:off x="1990726" y="2076450"/>
            <a:ext cx="5295899" cy="43243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442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CACA6CA1-89FA-47C4-9D61-FB75BA5C2057}"/>
              </a:ext>
            </a:extLst>
          </p:cNvPr>
          <p:cNvSpPr txBox="1">
            <a:spLocks/>
          </p:cNvSpPr>
          <p:nvPr/>
        </p:nvSpPr>
        <p:spPr>
          <a:xfrm>
            <a:off x="7383438" y="1323832"/>
            <a:ext cx="4394579" cy="52562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A07965A-3397-416C-BEE0-E5A84595E8B5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3. How to run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5388FB-C848-4D90-8C79-F317C0BEE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27" y="198855"/>
            <a:ext cx="8301428" cy="6460876"/>
          </a:xfrm>
          <a:prstGeom prst="rect">
            <a:avLst/>
          </a:prstGeom>
        </p:spPr>
      </p:pic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AB326DAD-C08F-4021-897D-84E8A519AEE7}"/>
              </a:ext>
            </a:extLst>
          </p:cNvPr>
          <p:cNvSpPr txBox="1">
            <a:spLocks/>
          </p:cNvSpPr>
          <p:nvPr/>
        </p:nvSpPr>
        <p:spPr>
          <a:xfrm>
            <a:off x="8610600" y="723757"/>
            <a:ext cx="3300767" cy="52562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-f: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force run. All see “-F” to force recursively.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Now intersection file is outdated, so this script will run.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5C63D71-B0B0-4AD5-80E2-E4C52330DD7B}"/>
              </a:ext>
            </a:extLst>
          </p:cNvPr>
          <p:cNvCxnSpPr>
            <a:cxnSpLocks/>
          </p:cNvCxnSpPr>
          <p:nvPr/>
        </p:nvCxnSpPr>
        <p:spPr>
          <a:xfrm flipH="1">
            <a:off x="2362200" y="1085850"/>
            <a:ext cx="6248400" cy="1371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93B6FB1-909D-4AD8-BC1F-84CC03A51FE8}"/>
              </a:ext>
            </a:extLst>
          </p:cNvPr>
          <p:cNvCxnSpPr>
            <a:cxnSpLocks/>
          </p:cNvCxnSpPr>
          <p:nvPr/>
        </p:nvCxnSpPr>
        <p:spPr>
          <a:xfrm flipH="1">
            <a:off x="5210175" y="4314825"/>
            <a:ext cx="3400425" cy="13239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794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CACA6CA1-89FA-47C4-9D61-FB75BA5C2057}"/>
              </a:ext>
            </a:extLst>
          </p:cNvPr>
          <p:cNvSpPr txBox="1">
            <a:spLocks/>
          </p:cNvSpPr>
          <p:nvPr/>
        </p:nvSpPr>
        <p:spPr>
          <a:xfrm>
            <a:off x="7383438" y="1323832"/>
            <a:ext cx="4394579" cy="52562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A07965A-3397-416C-BEE0-E5A84595E8B5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3. How to run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611490-5968-40E7-8296-7B378FEC8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DD9E8-CC1E-4733-A32E-CA8D89CA3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rulename</a:t>
            </a:r>
            <a:r>
              <a:rPr lang="en-US" sz="2000" dirty="0"/>
              <a:t>  </a:t>
            </a:r>
            <a:br>
              <a:rPr lang="en-US" dirty="0"/>
            </a:br>
            <a:r>
              <a:rPr lang="en-US" dirty="0"/>
              <a:t>Force-run a rule. Useful to run a rule after changing the code.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-s path/to/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snakefile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#default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Snakefile</a:t>
            </a:r>
            <a:br>
              <a:rPr lang="en-US" dirty="0"/>
            </a:br>
            <a:r>
              <a:rPr lang="en-US" dirty="0"/>
              <a:t>Select the main </a:t>
            </a:r>
            <a:r>
              <a:rPr lang="en-US" dirty="0" err="1"/>
              <a:t>snakemake</a:t>
            </a:r>
            <a:r>
              <a:rPr lang="en-US" dirty="0"/>
              <a:t> file.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--profile path/to/profile</a:t>
            </a:r>
            <a:br>
              <a:rPr lang="en-US" dirty="0"/>
            </a:br>
            <a:r>
              <a:rPr lang="en-US" dirty="0"/>
              <a:t>Run jobs in a cluster  [We will see it later]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41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F9BA-DDC9-4487-BE94-5712562BC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7E3DB-5A57-489D-B414-54223246F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rule sort: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input: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a="path/to/{dataset}.txt"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output: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b="{dataset}.sorted.txt"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run: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output.b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"w") as out: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for l in sorted(open(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print(l, file=out)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F9509A-B950-4CEE-97EB-8404968A0FC7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4. Advanced syntax</a:t>
            </a:r>
          </a:p>
        </p:txBody>
      </p:sp>
    </p:spTree>
    <p:extLst>
      <p:ext uri="{BB962C8B-B14F-4D97-AF65-F5344CB8AC3E}">
        <p14:creationId xmlns:p14="http://schemas.microsoft.com/office/powerpoint/2010/main" val="1496864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EEAB5-300B-4C8F-AD7A-8A8DEA175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Named input/output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4960EF-DD25-4660-A1FD-B7BFE31510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rule intersect: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input: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"data_{fnum1}.sorted.txt",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"data_{fnum2}.sorted.txt"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output: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"data_{fnum1}_{fnum2}.txt"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shell: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"comm -12 {input[0]} {input[1]} &gt; {output}"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D66D94-455D-40E6-A0B6-24A4391C0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8388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rule intersect: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input: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f1="data_{fnum1}.sorted.txt",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f2="data_{fnum2}.sorted.txt"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output: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"data_{fnum1}_{fnum2}.txt"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shell: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"comm -12 {input.f1} {input.f2} &gt; {output}"</a:t>
            </a:r>
          </a:p>
          <a:p>
            <a:pPr marL="0" indent="0">
              <a:buNone/>
            </a:pPr>
            <a:endParaRPr lang="en-US" sz="18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0BCF87E-DEE7-4C18-8AB4-AFBA8736E78C}"/>
              </a:ext>
            </a:extLst>
          </p:cNvPr>
          <p:cNvCxnSpPr/>
          <p:nvPr/>
        </p:nvCxnSpPr>
        <p:spPr>
          <a:xfrm flipH="1" flipV="1">
            <a:off x="4495800" y="4867275"/>
            <a:ext cx="1600200" cy="15811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D012956-6A9B-4048-BF20-BD98682F7897}"/>
              </a:ext>
            </a:extLst>
          </p:cNvPr>
          <p:cNvCxnSpPr>
            <a:cxnSpLocks/>
          </p:cNvCxnSpPr>
          <p:nvPr/>
        </p:nvCxnSpPr>
        <p:spPr>
          <a:xfrm flipV="1">
            <a:off x="6095998" y="2943226"/>
            <a:ext cx="1200152" cy="35051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58CC7E4-B63E-4432-8667-96FB09361D22}"/>
              </a:ext>
            </a:extLst>
          </p:cNvPr>
          <p:cNvCxnSpPr>
            <a:cxnSpLocks/>
          </p:cNvCxnSpPr>
          <p:nvPr/>
        </p:nvCxnSpPr>
        <p:spPr>
          <a:xfrm flipV="1">
            <a:off x="6095998" y="4781551"/>
            <a:ext cx="3429002" cy="16668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B60A584F-0D81-4351-963B-1FDFFE61ED1B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4. Advanced syntax</a:t>
            </a:r>
          </a:p>
        </p:txBody>
      </p:sp>
    </p:spTree>
    <p:extLst>
      <p:ext uri="{BB962C8B-B14F-4D97-AF65-F5344CB8AC3E}">
        <p14:creationId xmlns:p14="http://schemas.microsoft.com/office/powerpoint/2010/main" val="4141987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9D33D-D3DC-48B8-B85C-5549F0C69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Expand: helper function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9EDA4D4-670B-4A04-955A-C661B085A798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1277600" cy="245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expand("data_{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proj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}.txt",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proj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=[“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eqtl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"])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["data_eqtl.txt", "data_sc.txt"]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expand("data_{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proj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}_{year}.txt",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proj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=[“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eqtl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"], year=[2019,2020])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["data_eqtl_2019.txt", "data_eqtl_2020.txt", "data_sc_2019.txt", "data_sc_2020.txt"]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A6F76B-DD32-43C9-BB1B-6F56CBCEE43E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4. Advanced syntax</a:t>
            </a:r>
          </a:p>
        </p:txBody>
      </p:sp>
    </p:spTree>
    <p:extLst>
      <p:ext uri="{BB962C8B-B14F-4D97-AF65-F5344CB8AC3E}">
        <p14:creationId xmlns:p14="http://schemas.microsoft.com/office/powerpoint/2010/main" val="183729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9D33D-D3DC-48B8-B85C-5549F0C69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Expand: helper function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3F0C1A-41E1-4D41-B9C2-40DC941E8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6" y="2049462"/>
            <a:ext cx="10515600" cy="3376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battle_projects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["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eqtl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 "prs", "network",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randomforest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project_counts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input: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expand("data/example/project_{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}.txt",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battle_projects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output: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"output/example/project_counts.txt"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shell: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"cat {input} | sort |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-c | sort -k1n  &gt;  {output}"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41CCE3E-F9AE-4B85-A95A-463F8060C7E1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4. Advanced syntax</a:t>
            </a:r>
          </a:p>
        </p:txBody>
      </p:sp>
    </p:spTree>
    <p:extLst>
      <p:ext uri="{BB962C8B-B14F-4D97-AF65-F5344CB8AC3E}">
        <p14:creationId xmlns:p14="http://schemas.microsoft.com/office/powerpoint/2010/main" val="130312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09CA5-23E9-43D3-B2AF-011219B54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7E0C3E-66A0-4582-B8C6-263599CB5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6" y="3114675"/>
            <a:ext cx="10925174" cy="2940050"/>
          </a:xfrm>
          <a:ln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configfile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config.yaml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project_counts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input: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expand( "data/example/project_{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}.txt",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config["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battle_projects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output: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"output/example/project_counts.txt"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shell: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"cat {input} | sort |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-c | sort -k1n  &gt;  {output}"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AEB682A-A457-4260-984B-9EBDA2D2FA64}"/>
              </a:ext>
            </a:extLst>
          </p:cNvPr>
          <p:cNvSpPr txBox="1">
            <a:spLocks/>
          </p:cNvSpPr>
          <p:nvPr/>
        </p:nvSpPr>
        <p:spPr>
          <a:xfrm>
            <a:off x="695324" y="1820861"/>
            <a:ext cx="10925175" cy="515145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battle_projects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["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eqtl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 "prs", "network",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randomforest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270D899-AA62-4DE3-9C61-BCDD55304722}"/>
              </a:ext>
            </a:extLst>
          </p:cNvPr>
          <p:cNvSpPr txBox="1">
            <a:spLocks/>
          </p:cNvSpPr>
          <p:nvPr/>
        </p:nvSpPr>
        <p:spPr>
          <a:xfrm>
            <a:off x="742949" y="1500189"/>
            <a:ext cx="10877549" cy="2381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File: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config.yaml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47DA6D1-5EFA-4E06-8973-D5F21FD8901B}"/>
              </a:ext>
            </a:extLst>
          </p:cNvPr>
          <p:cNvSpPr txBox="1">
            <a:spLocks/>
          </p:cNvSpPr>
          <p:nvPr/>
        </p:nvSpPr>
        <p:spPr>
          <a:xfrm>
            <a:off x="695325" y="2781301"/>
            <a:ext cx="10925174" cy="33337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File: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Snakefile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3D332C-9B9A-4D2B-A4E4-B8C3B9584AFA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4. Advanced syntax</a:t>
            </a:r>
          </a:p>
        </p:txBody>
      </p:sp>
    </p:spTree>
    <p:extLst>
      <p:ext uri="{BB962C8B-B14F-4D97-AF65-F5344CB8AC3E}">
        <p14:creationId xmlns:p14="http://schemas.microsoft.com/office/powerpoint/2010/main" val="135446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13A76-707C-4CFD-AF96-8CCA6B1B8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A97E5-28DD-4637-AA6B-E45429546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What is </a:t>
            </a:r>
            <a:r>
              <a:rPr lang="en-US" dirty="0" err="1">
                <a:latin typeface="+mj-lt"/>
              </a:rPr>
              <a:t>Snakemake</a:t>
            </a:r>
            <a:r>
              <a:rPr lang="en-US" dirty="0">
                <a:latin typeface="+mj-lt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Basic syntax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How to run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Advanced syntax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>
                <a:latin typeface="+mj-lt"/>
              </a:rPr>
              <a:t>How to run jobs on MARCC?</a:t>
            </a:r>
          </a:p>
          <a:p>
            <a:pPr lvl="1"/>
            <a:r>
              <a:rPr lang="en-US" altLang="en-US" dirty="0">
                <a:latin typeface="+mj-lt"/>
              </a:rPr>
              <a:t>How to use the template repository?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1358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F8F27-A420-4F59-9B41-A8C0663FD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8925"/>
            <a:ext cx="10515600" cy="1325563"/>
          </a:xfrm>
        </p:spPr>
        <p:txBody>
          <a:bodyPr/>
          <a:lstStyle/>
          <a:p>
            <a:r>
              <a:rPr lang="en-US" dirty="0"/>
              <a:t>First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B6406-DE4B-4026-B0E9-5C558327B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125"/>
            <a:ext cx="10515600" cy="1428749"/>
          </a:xfrm>
        </p:spPr>
        <p:txBody>
          <a:bodyPr/>
          <a:lstStyle/>
          <a:p>
            <a:r>
              <a:rPr lang="en-US" dirty="0"/>
              <a:t>If the target output is not specified, </a:t>
            </a:r>
            <a:r>
              <a:rPr lang="en-US" dirty="0" err="1"/>
              <a:t>snakemake</a:t>
            </a:r>
            <a:r>
              <a:rPr lang="en-US" dirty="0"/>
              <a:t> runs the first rule.</a:t>
            </a:r>
          </a:p>
          <a:p>
            <a:r>
              <a:rPr lang="en-US" dirty="0"/>
              <a:t>Tips: define the first rule with only input where input = array of all final outputs. Then </a:t>
            </a:r>
            <a:r>
              <a:rPr lang="en-US" dirty="0" err="1"/>
              <a:t>snakemake</a:t>
            </a:r>
            <a:r>
              <a:rPr lang="en-US" dirty="0"/>
              <a:t> will by default run everything.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15E394-E08B-4B31-BD86-04B36E2B32D7}"/>
              </a:ext>
            </a:extLst>
          </p:cNvPr>
          <p:cNvSpPr txBox="1">
            <a:spLocks/>
          </p:cNvSpPr>
          <p:nvPr/>
        </p:nvSpPr>
        <p:spPr>
          <a:xfrm>
            <a:off x="695326" y="2886074"/>
            <a:ext cx="10925174" cy="3819525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configfile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config.yaml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rule all: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input = "output/example/project_counts.txt"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project_counts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input: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expand( "data/example/project_{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}.txt",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=config["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battle_projects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"])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output: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"output/example/project_counts.txt"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shell: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"cat {input} | sort |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-c | sort -k1n  &gt;  {output}"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A1DC62-0541-49A6-8622-8F23B96CB820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4. Advanced syntax</a:t>
            </a:r>
          </a:p>
        </p:txBody>
      </p:sp>
    </p:spTree>
    <p:extLst>
      <p:ext uri="{BB962C8B-B14F-4D97-AF65-F5344CB8AC3E}">
        <p14:creationId xmlns:p14="http://schemas.microsoft.com/office/powerpoint/2010/main" val="1746064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71B26-1DF7-4213-94B7-4C7C5183F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E0FF0-590F-4038-A658-E2898330F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Helps run jobs in different environments (e.g., clusters)</a:t>
            </a:r>
          </a:p>
          <a:p>
            <a:r>
              <a:rPr lang="en-US" dirty="0"/>
              <a:t>Open-source profiles available in </a:t>
            </a:r>
            <a:r>
              <a:rPr lang="en-US" dirty="0" err="1"/>
              <a:t>github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https://github.com/Snakemake-Profiles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snakemake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--profile path/to/profile –j10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296447-BEBC-4980-819A-8A22F7490BDD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4. Advanced syntax</a:t>
            </a:r>
          </a:p>
        </p:txBody>
      </p:sp>
    </p:spTree>
    <p:extLst>
      <p:ext uri="{BB962C8B-B14F-4D97-AF65-F5344CB8AC3E}">
        <p14:creationId xmlns:p14="http://schemas.microsoft.com/office/powerpoint/2010/main" val="3351719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09CA5-23E9-43D3-B2AF-011219B54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7E0C3E-66A0-4582-B8C6-263599CB5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6" y="3114674"/>
            <a:ext cx="10925174" cy="3495675"/>
          </a:xfrm>
          <a:ln>
            <a:solidFill>
              <a:schemeClr val="bg2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configfile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config.yaml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project_counts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input: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expand( "data/example/project_{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}.txt",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=config["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battle_projects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"])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output: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"output/example/project_counts.txt"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log: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"output/log/project_counts.log"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shell: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"cat {input} | sort |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-c | sort -k1n  &gt;  {output}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2&gt; {log}"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270D899-AA62-4DE3-9C61-BCDD55304722}"/>
              </a:ext>
            </a:extLst>
          </p:cNvPr>
          <p:cNvSpPr txBox="1">
            <a:spLocks/>
          </p:cNvSpPr>
          <p:nvPr/>
        </p:nvSpPr>
        <p:spPr>
          <a:xfrm>
            <a:off x="742949" y="1500189"/>
            <a:ext cx="10877549" cy="2381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File: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config.yaml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47DA6D1-5EFA-4E06-8973-D5F21FD8901B}"/>
              </a:ext>
            </a:extLst>
          </p:cNvPr>
          <p:cNvSpPr txBox="1">
            <a:spLocks/>
          </p:cNvSpPr>
          <p:nvPr/>
        </p:nvSpPr>
        <p:spPr>
          <a:xfrm>
            <a:off x="695325" y="2781301"/>
            <a:ext cx="10925174" cy="33337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File: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Snakefile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7682145-21B5-4E94-A137-886EC67C7EC2}"/>
              </a:ext>
            </a:extLst>
          </p:cNvPr>
          <p:cNvSpPr txBox="1">
            <a:spLocks/>
          </p:cNvSpPr>
          <p:nvPr/>
        </p:nvSpPr>
        <p:spPr>
          <a:xfrm>
            <a:off x="695324" y="1820861"/>
            <a:ext cx="10925175" cy="515145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battle_projects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["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eqtl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 "prs", "network",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randomforest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DD981B-BC09-45AC-A386-838A1FFBECBA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4. Advanced syntax</a:t>
            </a:r>
          </a:p>
        </p:txBody>
      </p:sp>
    </p:spTree>
    <p:extLst>
      <p:ext uri="{BB962C8B-B14F-4D97-AF65-F5344CB8AC3E}">
        <p14:creationId xmlns:p14="http://schemas.microsoft.com/office/powerpoint/2010/main" val="2244150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02B4-6C60-489C-BB27-5B91B6C83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625"/>
            <a:ext cx="10515600" cy="1325563"/>
          </a:xfrm>
        </p:spPr>
        <p:txBody>
          <a:bodyPr/>
          <a:lstStyle/>
          <a:p>
            <a:r>
              <a:rPr lang="en-US" dirty="0"/>
              <a:t>Params: convenience (good for static parameters, derived parameters)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DC167F5-D890-4A57-8AD5-69ED278FF860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4. Advanced syntax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5FE33D-C7AD-47A8-9622-61963C70CC76}"/>
              </a:ext>
            </a:extLst>
          </p:cNvPr>
          <p:cNvSpPr txBox="1">
            <a:spLocks/>
          </p:cNvSpPr>
          <p:nvPr/>
        </p:nvSpPr>
        <p:spPr>
          <a:xfrm>
            <a:off x="628650" y="1528763"/>
            <a:ext cx="11268074" cy="5033962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rule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project_counts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input: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expand("{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input_dir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}/project_{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fnum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}.txt",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input_dir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config["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input_dir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"],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fnum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=config["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battle_projects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"])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output: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"{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output_dir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}/counts.txt"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params: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sleep_time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"30s",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exit_msg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"output saved in {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output_dir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}/counts.txt. exiting ..."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shell: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"""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cat {input} | sort |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-c | sort -k1n  &gt;  {output}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echo "sleeping ..."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sleep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params.sleep_time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echo {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params.exit_msg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"""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50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1E6CE-7A2E-4F5B-A7BD-42B2E48B7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7BDA-88E0-4DF5-B024-8B85FED3D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/>
              <a:t>configfile</a:t>
            </a:r>
            <a:r>
              <a:rPr lang="en-US" sz="1400" dirty="0"/>
              <a:t>: "</a:t>
            </a:r>
            <a:r>
              <a:rPr lang="en-US" sz="1400" dirty="0" err="1"/>
              <a:t>config.yaml</a:t>
            </a:r>
            <a:r>
              <a:rPr lang="en-US" sz="1400" dirty="0"/>
              <a:t>"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rule all:</a:t>
            </a:r>
          </a:p>
          <a:p>
            <a:pPr marL="0" indent="0">
              <a:buNone/>
            </a:pPr>
            <a:r>
              <a:rPr lang="en-US" sz="1400" dirty="0"/>
              <a:t>    input:</a:t>
            </a:r>
          </a:p>
          <a:p>
            <a:pPr marL="0" indent="0">
              <a:buNone/>
            </a:pPr>
            <a:r>
              <a:rPr lang="en-US" sz="1400" dirty="0"/>
              <a:t>        expand("{dataset}.sorted.txt", dataset=config["datasets"])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rule sort:</a:t>
            </a:r>
          </a:p>
          <a:p>
            <a:pPr marL="0" indent="0">
              <a:buNone/>
            </a:pPr>
            <a:r>
              <a:rPr lang="en-US" sz="1400" dirty="0"/>
              <a:t>    input: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b="1" dirty="0"/>
              <a:t>lambda wildcards: config["datasets"][</a:t>
            </a:r>
            <a:r>
              <a:rPr lang="en-US" sz="1400" b="1" dirty="0" err="1"/>
              <a:t>wildcards.dataset</a:t>
            </a:r>
            <a:r>
              <a:rPr lang="en-US" sz="1400" b="1" dirty="0"/>
              <a:t>]</a:t>
            </a:r>
          </a:p>
          <a:p>
            <a:pPr marL="0" indent="0">
              <a:buNone/>
            </a:pPr>
            <a:r>
              <a:rPr lang="en-US" sz="1400" dirty="0"/>
              <a:t>    output:</a:t>
            </a:r>
          </a:p>
          <a:p>
            <a:pPr marL="0" indent="0">
              <a:buNone/>
            </a:pPr>
            <a:r>
              <a:rPr lang="en-US" sz="1400" dirty="0"/>
              <a:t>        "{dataset}.sorted.txt"</a:t>
            </a:r>
          </a:p>
          <a:p>
            <a:pPr marL="0" indent="0">
              <a:buNone/>
            </a:pPr>
            <a:r>
              <a:rPr lang="en-US" sz="1400" dirty="0"/>
              <a:t>    threads: 4</a:t>
            </a:r>
          </a:p>
          <a:p>
            <a:pPr marL="0" indent="0">
              <a:buNone/>
            </a:pPr>
            <a:r>
              <a:rPr lang="en-US" sz="1400" dirty="0"/>
              <a:t>    resources: </a:t>
            </a:r>
            <a:r>
              <a:rPr lang="en-US" sz="1400" dirty="0" err="1"/>
              <a:t>mem_mb</a:t>
            </a:r>
            <a:r>
              <a:rPr lang="en-US" sz="1400" dirty="0"/>
              <a:t>=100</a:t>
            </a:r>
          </a:p>
          <a:p>
            <a:pPr marL="0" indent="0">
              <a:buNone/>
            </a:pPr>
            <a:r>
              <a:rPr lang="en-US" sz="1400" dirty="0"/>
              <a:t>    shell:</a:t>
            </a:r>
          </a:p>
          <a:p>
            <a:pPr marL="0" indent="0">
              <a:buNone/>
            </a:pPr>
            <a:r>
              <a:rPr lang="en-US" sz="1400" dirty="0"/>
              <a:t>        "sort --parallel {threads} {input} &gt; {output}"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3552F0-4FAB-4617-B905-D4A9DE5197A6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4. Advanced syntax</a:t>
            </a:r>
          </a:p>
        </p:txBody>
      </p:sp>
    </p:spTree>
    <p:extLst>
      <p:ext uri="{BB962C8B-B14F-4D97-AF65-F5344CB8AC3E}">
        <p14:creationId xmlns:p14="http://schemas.microsoft.com/office/powerpoint/2010/main" val="4919356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50760-BBD5-40FE-831F-B2579A3B9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Include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90255-7876-4EC7-B947-7DA703219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rules in a separate file and include it in the main file.</a:t>
            </a:r>
          </a:p>
          <a:p>
            <a:r>
              <a:rPr lang="en-US" dirty="0"/>
              <a:t>Works as if the included file was written in the main file.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589540-4E8B-4541-B1BF-DD7EDFC94616}"/>
              </a:ext>
            </a:extLst>
          </p:cNvPr>
          <p:cNvSpPr txBox="1">
            <a:spLocks/>
          </p:cNvSpPr>
          <p:nvPr/>
        </p:nvSpPr>
        <p:spPr>
          <a:xfrm>
            <a:off x="695326" y="3759958"/>
            <a:ext cx="10925174" cy="2945641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configfile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config.yaml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rule all: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input = "output/example/project_counts.txt"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include: "rules/example_set_basic_2.smk"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BFAF4D-C880-4030-9889-C11A1F4C9AB4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4. Advanced syntax</a:t>
            </a:r>
          </a:p>
        </p:txBody>
      </p:sp>
    </p:spTree>
    <p:extLst>
      <p:ext uri="{BB962C8B-B14F-4D97-AF65-F5344CB8AC3E}">
        <p14:creationId xmlns:p14="http://schemas.microsoft.com/office/powerpoint/2010/main" val="940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EA82-79A4-4C2A-8B9C-99E9F60F9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0B0EF-72BB-4651-BF54-648FD0597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rule bwa: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input: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"data/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genome.fa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"data/samples/{sample}.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output: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temp("mapped/{sample}.bam")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envs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mapping.yaml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threads: 8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resources: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runtime_min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=240,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mem_mb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=1000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shell: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"bwa mem -t {threads} {input} |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samtools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view -Sb - &gt; {output}"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5EA29D-A656-4C4D-8F65-20C323C12A1D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4. Advanced syntax</a:t>
            </a:r>
          </a:p>
        </p:txBody>
      </p:sp>
    </p:spTree>
    <p:extLst>
      <p:ext uri="{BB962C8B-B14F-4D97-AF65-F5344CB8AC3E}">
        <p14:creationId xmlns:p14="http://schemas.microsoft.com/office/powerpoint/2010/main" val="312475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5EA82-79A4-4C2A-8B9C-99E9F60F9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covered, but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0B0EF-72BB-4651-BF54-648FD0597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Modularization</a:t>
            </a:r>
          </a:p>
          <a:p>
            <a:r>
              <a:rPr lang="en-US" dirty="0" err="1"/>
              <a:t>Conda</a:t>
            </a:r>
            <a:r>
              <a:rPr lang="en-US" dirty="0"/>
              <a:t> environment</a:t>
            </a:r>
          </a:p>
          <a:p>
            <a:r>
              <a:rPr lang="en-US" dirty="0"/>
              <a:t>Cloud execution</a:t>
            </a:r>
          </a:p>
          <a:p>
            <a:r>
              <a:rPr lang="en-US" dirty="0"/>
              <a:t>Highly recommend the tutorial: </a:t>
            </a:r>
            <a:r>
              <a:rPr lang="en-US" dirty="0">
                <a:hlinkClick r:id="rId2"/>
              </a:rPr>
              <a:t>https://snakemake.readthedocs.io/en/stable/tutorial/tutorial.html</a:t>
            </a:r>
            <a:r>
              <a:rPr lang="en-US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5EA29D-A656-4C4D-8F65-20C323C12A1D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4. Advanced syntax</a:t>
            </a:r>
          </a:p>
        </p:txBody>
      </p:sp>
    </p:spTree>
    <p:extLst>
      <p:ext uri="{BB962C8B-B14F-4D97-AF65-F5344CB8AC3E}">
        <p14:creationId xmlns:p14="http://schemas.microsoft.com/office/powerpoint/2010/main" val="1572217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71B26-1DF7-4213-94B7-4C7C5183F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MARCC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E0FF0-590F-4038-A658-E2898330F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copied the </a:t>
            </a:r>
            <a:r>
              <a:rPr lang="en-US" dirty="0">
                <a:hlinkClick r:id="rId2"/>
              </a:rPr>
              <a:t>SLURM profile</a:t>
            </a:r>
            <a:r>
              <a:rPr lang="en-US" dirty="0"/>
              <a:t> and edited to make it work on MARCC: </a:t>
            </a:r>
            <a:r>
              <a:rPr lang="en-US" dirty="0">
                <a:hlinkClick r:id="rId3"/>
              </a:rPr>
              <a:t>https://github.com/battle-lab/snakemake</a:t>
            </a:r>
            <a:r>
              <a:rPr lang="en-US" dirty="0"/>
              <a:t> </a:t>
            </a:r>
          </a:p>
          <a:p>
            <a:r>
              <a:rPr lang="en-US" dirty="0"/>
              <a:t>You may use it as a template to start your project.</a:t>
            </a:r>
          </a:p>
          <a:p>
            <a:r>
              <a:rPr lang="en-US" dirty="0"/>
              <a:t>Important files:</a:t>
            </a:r>
          </a:p>
          <a:p>
            <a:pPr lvl="1"/>
            <a:r>
              <a:rPr lang="en-US" dirty="0"/>
              <a:t>profiles/</a:t>
            </a:r>
            <a:r>
              <a:rPr lang="en-US" dirty="0" err="1"/>
              <a:t>marcc</a:t>
            </a:r>
            <a:r>
              <a:rPr lang="en-US" dirty="0"/>
              <a:t>/</a:t>
            </a:r>
            <a:r>
              <a:rPr lang="en-US" dirty="0" err="1"/>
              <a:t>config.yaml</a:t>
            </a:r>
            <a:r>
              <a:rPr lang="en-US" dirty="0"/>
              <a:t>: Global configuration for MARCC</a:t>
            </a:r>
          </a:p>
          <a:p>
            <a:pPr lvl="1"/>
            <a:r>
              <a:rPr lang="en-US" dirty="0"/>
              <a:t>profiles/</a:t>
            </a:r>
            <a:r>
              <a:rPr lang="en-US" dirty="0" err="1"/>
              <a:t>marcc</a:t>
            </a:r>
            <a:r>
              <a:rPr lang="en-US" dirty="0"/>
              <a:t>/ </a:t>
            </a:r>
            <a:r>
              <a:rPr lang="en-US" dirty="0" err="1"/>
              <a:t>cluster_config.yaml</a:t>
            </a:r>
            <a:r>
              <a:rPr lang="en-US" dirty="0"/>
              <a:t>: Jos-specific configuration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015A3E-36AE-470A-BD1D-D9F210073290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5. How to run jobs on MARCC</a:t>
            </a:r>
          </a:p>
        </p:txBody>
      </p:sp>
    </p:spTree>
    <p:extLst>
      <p:ext uri="{BB962C8B-B14F-4D97-AF65-F5344CB8AC3E}">
        <p14:creationId xmlns:p14="http://schemas.microsoft.com/office/powerpoint/2010/main" val="9124766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0435-6363-46BD-BB70-293EAD62B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modules on </a:t>
            </a:r>
            <a:r>
              <a:rPr lang="en-US" dirty="0" err="1"/>
              <a:t>marcc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C0A928-88E5-4390-9D4B-3C6136F49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4422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# following code loads modules on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marcc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before running each job.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# it may produce error message in other systems or local computers,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# but should not stop execution.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shell.prefix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("module load R/4.0.2; module load python/3.8; ")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F4F4E9-C119-4A28-8864-0521F5B77D3C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5. How to run jobs on MARCC</a:t>
            </a:r>
          </a:p>
        </p:txBody>
      </p:sp>
    </p:spTree>
    <p:extLst>
      <p:ext uri="{BB962C8B-B14F-4D97-AF65-F5344CB8AC3E}">
        <p14:creationId xmlns:p14="http://schemas.microsoft.com/office/powerpoint/2010/main" val="100143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ED523-CD04-4A54-BD72-2B19EAD8A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Snakemake</a:t>
            </a:r>
            <a:r>
              <a:rPr lang="en-US" dirty="0"/>
              <a:t> is a workflow management tool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84F4C7-307A-426B-8AD2-0524EBCAB50F}"/>
              </a:ext>
            </a:extLst>
          </p:cNvPr>
          <p:cNvSpPr/>
          <p:nvPr/>
        </p:nvSpPr>
        <p:spPr>
          <a:xfrm>
            <a:off x="4866856" y="3172684"/>
            <a:ext cx="1778682" cy="5032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Gene Expression (Blood)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9A0A5AB-B12B-406C-BA19-18C0300CA2E3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5756197" y="3675911"/>
            <a:ext cx="227" cy="625279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D045335-F72D-4090-8715-F8B948E00F20}"/>
              </a:ext>
            </a:extLst>
          </p:cNvPr>
          <p:cNvGrpSpPr/>
          <p:nvPr/>
        </p:nvGrpSpPr>
        <p:grpSpPr>
          <a:xfrm>
            <a:off x="4293281" y="4301190"/>
            <a:ext cx="2926286" cy="1917487"/>
            <a:chOff x="4293281" y="3358210"/>
            <a:chExt cx="2926286" cy="19174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A828BC4-3250-4A07-941C-17E3039BD31D}"/>
                </a:ext>
              </a:extLst>
            </p:cNvPr>
            <p:cNvSpPr/>
            <p:nvPr/>
          </p:nvSpPr>
          <p:spPr>
            <a:xfrm>
              <a:off x="4995447" y="3358210"/>
              <a:ext cx="1521954" cy="50322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SPICE Network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EF6C154-0A57-4BC0-8D90-CAEFD71F3BD4}"/>
                </a:ext>
              </a:extLst>
            </p:cNvPr>
            <p:cNvSpPr/>
            <p:nvPr/>
          </p:nvSpPr>
          <p:spPr>
            <a:xfrm>
              <a:off x="4293281" y="4772470"/>
              <a:ext cx="890876" cy="5032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Metric-1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9389857-CD53-4158-9F58-C2FD1C3C65FF}"/>
                </a:ext>
              </a:extLst>
            </p:cNvPr>
            <p:cNvSpPr/>
            <p:nvPr/>
          </p:nvSpPr>
          <p:spPr>
            <a:xfrm>
              <a:off x="5310986" y="4772469"/>
              <a:ext cx="890876" cy="5032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Metric-2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A49DC0A-ACEA-4BA9-8D99-766108CB7999}"/>
                </a:ext>
              </a:extLst>
            </p:cNvPr>
            <p:cNvSpPr/>
            <p:nvPr/>
          </p:nvSpPr>
          <p:spPr>
            <a:xfrm>
              <a:off x="6328691" y="4772468"/>
              <a:ext cx="890876" cy="50322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Metric-3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FB553EB-F0D0-421C-9882-A15A7142B180}"/>
                </a:ext>
              </a:extLst>
            </p:cNvPr>
            <p:cNvCxnSpPr>
              <a:cxnSpLocks/>
              <a:stCxn id="8" idx="2"/>
              <a:endCxn id="11" idx="0"/>
            </p:cNvCxnSpPr>
            <p:nvPr/>
          </p:nvCxnSpPr>
          <p:spPr>
            <a:xfrm flipH="1">
              <a:off x="4738719" y="3861437"/>
              <a:ext cx="1017705" cy="911033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1DEA687-FDDD-43DE-9AEB-7DCC9947FE56}"/>
                </a:ext>
              </a:extLst>
            </p:cNvPr>
            <p:cNvCxnSpPr>
              <a:cxnSpLocks/>
              <a:stCxn id="8" idx="2"/>
              <a:endCxn id="12" idx="0"/>
            </p:cNvCxnSpPr>
            <p:nvPr/>
          </p:nvCxnSpPr>
          <p:spPr>
            <a:xfrm>
              <a:off x="5756424" y="3861437"/>
              <a:ext cx="0" cy="911032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B27EDE3-F2CB-456C-8E35-B2253D65B576}"/>
                </a:ext>
              </a:extLst>
            </p:cNvPr>
            <p:cNvCxnSpPr>
              <a:cxnSpLocks/>
              <a:stCxn id="8" idx="2"/>
              <a:endCxn id="13" idx="0"/>
            </p:cNvCxnSpPr>
            <p:nvPr/>
          </p:nvCxnSpPr>
          <p:spPr>
            <a:xfrm>
              <a:off x="5756424" y="3861437"/>
              <a:ext cx="1017705" cy="911031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Flowchart: Magnetic Disk 58">
            <a:extLst>
              <a:ext uri="{FF2B5EF4-FFF2-40B4-BE49-F238E27FC236}">
                <a16:creationId xmlns:a16="http://schemas.microsoft.com/office/drawing/2014/main" id="{B964CDC5-199B-4A18-8401-C6641D7BCBFA}"/>
              </a:ext>
            </a:extLst>
          </p:cNvPr>
          <p:cNvSpPr/>
          <p:nvPr/>
        </p:nvSpPr>
        <p:spPr>
          <a:xfrm>
            <a:off x="3819108" y="4647902"/>
            <a:ext cx="948345" cy="522147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STRING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9E6C567-69B8-4AD1-AAB2-49BCD91543E3}"/>
              </a:ext>
            </a:extLst>
          </p:cNvPr>
          <p:cNvCxnSpPr>
            <a:cxnSpLocks/>
            <a:stCxn id="59" idx="3"/>
            <a:endCxn id="11" idx="0"/>
          </p:cNvCxnSpPr>
          <p:nvPr/>
        </p:nvCxnSpPr>
        <p:spPr>
          <a:xfrm>
            <a:off x="4293281" y="5170049"/>
            <a:ext cx="445438" cy="545401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B37192C-A517-4A72-965E-164EE0835410}"/>
              </a:ext>
            </a:extLst>
          </p:cNvPr>
          <p:cNvCxnSpPr>
            <a:cxnSpLocks/>
            <a:stCxn id="59" idx="3"/>
            <a:endCxn id="12" idx="0"/>
          </p:cNvCxnSpPr>
          <p:nvPr/>
        </p:nvCxnSpPr>
        <p:spPr>
          <a:xfrm>
            <a:off x="4293281" y="5170049"/>
            <a:ext cx="1463143" cy="54540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6" name="Flowchart: Magnetic Disk 65">
            <a:extLst>
              <a:ext uri="{FF2B5EF4-FFF2-40B4-BE49-F238E27FC236}">
                <a16:creationId xmlns:a16="http://schemas.microsoft.com/office/drawing/2014/main" id="{50421331-451D-47E3-8158-6CFA3F5BA128}"/>
              </a:ext>
            </a:extLst>
          </p:cNvPr>
          <p:cNvSpPr/>
          <p:nvPr/>
        </p:nvSpPr>
        <p:spPr>
          <a:xfrm>
            <a:off x="6745394" y="4636301"/>
            <a:ext cx="948345" cy="522147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/>
              <a:t>mSigDB</a:t>
            </a:r>
            <a:endParaRPr lang="en-US" sz="1600" b="1" dirty="0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F839E574-51E8-4492-A337-5638474BF7EB}"/>
              </a:ext>
            </a:extLst>
          </p:cNvPr>
          <p:cNvCxnSpPr>
            <a:cxnSpLocks/>
            <a:stCxn id="66" idx="3"/>
            <a:endCxn id="13" idx="0"/>
          </p:cNvCxnSpPr>
          <p:nvPr/>
        </p:nvCxnSpPr>
        <p:spPr>
          <a:xfrm flipH="1">
            <a:off x="6774129" y="5158448"/>
            <a:ext cx="445438" cy="55700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42F5CB1B-71DB-49E2-A823-F4D9E332694A}"/>
              </a:ext>
            </a:extLst>
          </p:cNvPr>
          <p:cNvCxnSpPr>
            <a:cxnSpLocks/>
            <a:stCxn id="66" idx="3"/>
          </p:cNvCxnSpPr>
          <p:nvPr/>
        </p:nvCxnSpPr>
        <p:spPr>
          <a:xfrm flipH="1">
            <a:off x="6061225" y="5158448"/>
            <a:ext cx="1158342" cy="861801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591F24CF-EDEE-4073-B507-3FDE17DD79ED}"/>
              </a:ext>
            </a:extLst>
          </p:cNvPr>
          <p:cNvGrpSpPr/>
          <p:nvPr/>
        </p:nvGrpSpPr>
        <p:grpSpPr>
          <a:xfrm>
            <a:off x="557448" y="3675911"/>
            <a:ext cx="10529222" cy="2542764"/>
            <a:chOff x="557448" y="2732931"/>
            <a:chExt cx="10529222" cy="2542764"/>
          </a:xfrm>
        </p:grpSpPr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9B32AB25-73EA-46EE-BD2C-CD804EA41EA6}"/>
                </a:ext>
              </a:extLst>
            </p:cNvPr>
            <p:cNvGrpSpPr/>
            <p:nvPr/>
          </p:nvGrpSpPr>
          <p:grpSpPr>
            <a:xfrm>
              <a:off x="557448" y="2732931"/>
              <a:ext cx="6662119" cy="2542764"/>
              <a:chOff x="557448" y="2732931"/>
              <a:chExt cx="6662119" cy="2542764"/>
            </a:xfrm>
          </p:grpSpPr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9F653E84-5138-4E78-8608-1BD3E5F7CB39}"/>
                  </a:ext>
                </a:extLst>
              </p:cNvPr>
              <p:cNvGrpSpPr/>
              <p:nvPr/>
            </p:nvGrpSpPr>
            <p:grpSpPr>
              <a:xfrm>
                <a:off x="557448" y="3358208"/>
                <a:ext cx="2926286" cy="1917487"/>
                <a:chOff x="4293281" y="3358210"/>
                <a:chExt cx="2926286" cy="1917487"/>
              </a:xfrm>
            </p:grpSpPr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9E567119-BF7F-4467-8648-38F8A9188752}"/>
                    </a:ext>
                  </a:extLst>
                </p:cNvPr>
                <p:cNvSpPr/>
                <p:nvPr/>
              </p:nvSpPr>
              <p:spPr>
                <a:xfrm>
                  <a:off x="4995447" y="3358210"/>
                  <a:ext cx="1521954" cy="503227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/>
                    <a:t>WGCNA Network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7CEA991B-D97D-4B01-A3D9-4B0CF97BC7F0}"/>
                    </a:ext>
                  </a:extLst>
                </p:cNvPr>
                <p:cNvSpPr/>
                <p:nvPr/>
              </p:nvSpPr>
              <p:spPr>
                <a:xfrm>
                  <a:off x="4293281" y="4772470"/>
                  <a:ext cx="890876" cy="50322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/>
                    <a:t>Metric-1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12B3103D-6654-41F8-9DBF-048E746BE7F1}"/>
                    </a:ext>
                  </a:extLst>
                </p:cNvPr>
                <p:cNvSpPr/>
                <p:nvPr/>
              </p:nvSpPr>
              <p:spPr>
                <a:xfrm>
                  <a:off x="5310986" y="4772469"/>
                  <a:ext cx="890876" cy="50322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/>
                    <a:t>Metric-2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4EACB367-AC8A-4130-BB07-812186F31DCC}"/>
                    </a:ext>
                  </a:extLst>
                </p:cNvPr>
                <p:cNvSpPr/>
                <p:nvPr/>
              </p:nvSpPr>
              <p:spPr>
                <a:xfrm>
                  <a:off x="6328691" y="4772468"/>
                  <a:ext cx="890876" cy="50322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/>
                    <a:t>Metric-3</a:t>
                  </a:r>
                </a:p>
              </p:txBody>
            </p:sp>
            <p:cxnSp>
              <p:nvCxnSpPr>
                <p:cNvPr id="95" name="Straight Arrow Connector 94">
                  <a:extLst>
                    <a:ext uri="{FF2B5EF4-FFF2-40B4-BE49-F238E27FC236}">
                      <a16:creationId xmlns:a16="http://schemas.microsoft.com/office/drawing/2014/main" id="{E43E1B98-8DEB-447E-8065-35AEDD729500}"/>
                    </a:ext>
                  </a:extLst>
                </p:cNvPr>
                <p:cNvCxnSpPr>
                  <a:cxnSpLocks/>
                  <a:stCxn id="91" idx="2"/>
                  <a:endCxn id="92" idx="0"/>
                </p:cNvCxnSpPr>
                <p:nvPr/>
              </p:nvCxnSpPr>
              <p:spPr>
                <a:xfrm flipH="1">
                  <a:off x="4738719" y="3861437"/>
                  <a:ext cx="1017705" cy="911033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Arrow Connector 95">
                  <a:extLst>
                    <a:ext uri="{FF2B5EF4-FFF2-40B4-BE49-F238E27FC236}">
                      <a16:creationId xmlns:a16="http://schemas.microsoft.com/office/drawing/2014/main" id="{06CA47E9-E486-4522-842D-0901C99D3CBF}"/>
                    </a:ext>
                  </a:extLst>
                </p:cNvPr>
                <p:cNvCxnSpPr>
                  <a:cxnSpLocks/>
                  <a:stCxn id="91" idx="2"/>
                  <a:endCxn id="93" idx="0"/>
                </p:cNvCxnSpPr>
                <p:nvPr/>
              </p:nvCxnSpPr>
              <p:spPr>
                <a:xfrm>
                  <a:off x="5756424" y="3861437"/>
                  <a:ext cx="0" cy="91103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Arrow Connector 96">
                  <a:extLst>
                    <a:ext uri="{FF2B5EF4-FFF2-40B4-BE49-F238E27FC236}">
                      <a16:creationId xmlns:a16="http://schemas.microsoft.com/office/drawing/2014/main" id="{C14FE49D-5931-4635-9579-DDAC0598778A}"/>
                    </a:ext>
                  </a:extLst>
                </p:cNvPr>
                <p:cNvCxnSpPr>
                  <a:cxnSpLocks/>
                  <a:stCxn id="91" idx="2"/>
                  <a:endCxn id="94" idx="0"/>
                </p:cNvCxnSpPr>
                <p:nvPr/>
              </p:nvCxnSpPr>
              <p:spPr>
                <a:xfrm>
                  <a:off x="5756424" y="3861437"/>
                  <a:ext cx="1017705" cy="91103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8" name="Straight Arrow Connector 97">
                <a:extLst>
                  <a:ext uri="{FF2B5EF4-FFF2-40B4-BE49-F238E27FC236}">
                    <a16:creationId xmlns:a16="http://schemas.microsoft.com/office/drawing/2014/main" id="{252F5FFC-7856-4EFD-B0FE-8E40C6AB8504}"/>
                  </a:ext>
                </a:extLst>
              </p:cNvPr>
              <p:cNvCxnSpPr>
                <a:cxnSpLocks/>
                <a:stCxn id="59" idx="3"/>
                <a:endCxn id="92" idx="0"/>
              </p:cNvCxnSpPr>
              <p:nvPr/>
            </p:nvCxnSpPr>
            <p:spPr>
              <a:xfrm flipH="1">
                <a:off x="1002886" y="4234213"/>
                <a:ext cx="3290395" cy="538255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471DFA24-EF4E-4BFB-B099-415C2DD5590C}"/>
                  </a:ext>
                </a:extLst>
              </p:cNvPr>
              <p:cNvCxnSpPr>
                <a:cxnSpLocks/>
                <a:stCxn id="66" idx="3"/>
                <a:endCxn id="94" idx="0"/>
              </p:cNvCxnSpPr>
              <p:nvPr/>
            </p:nvCxnSpPr>
            <p:spPr>
              <a:xfrm flipH="1">
                <a:off x="3038296" y="4222612"/>
                <a:ext cx="4181271" cy="549854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>
                <a:extLst>
                  <a:ext uri="{FF2B5EF4-FFF2-40B4-BE49-F238E27FC236}">
                    <a16:creationId xmlns:a16="http://schemas.microsoft.com/office/drawing/2014/main" id="{E9C77C96-E822-4A0D-AF82-834A56BF6609}"/>
                  </a:ext>
                </a:extLst>
              </p:cNvPr>
              <p:cNvCxnSpPr>
                <a:cxnSpLocks/>
                <a:stCxn id="59" idx="3"/>
                <a:endCxn id="93" idx="0"/>
              </p:cNvCxnSpPr>
              <p:nvPr/>
            </p:nvCxnSpPr>
            <p:spPr>
              <a:xfrm flipH="1">
                <a:off x="2020591" y="4234213"/>
                <a:ext cx="2272690" cy="538254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>
                <a:extLst>
                  <a:ext uri="{FF2B5EF4-FFF2-40B4-BE49-F238E27FC236}">
                    <a16:creationId xmlns:a16="http://schemas.microsoft.com/office/drawing/2014/main" id="{727F111D-7470-4F35-BD8F-0BFD185EF4CA}"/>
                  </a:ext>
                </a:extLst>
              </p:cNvPr>
              <p:cNvCxnSpPr>
                <a:cxnSpLocks/>
                <a:stCxn id="7" idx="2"/>
                <a:endCxn id="91" idx="0"/>
              </p:cNvCxnSpPr>
              <p:nvPr/>
            </p:nvCxnSpPr>
            <p:spPr>
              <a:xfrm flipH="1">
                <a:off x="2020591" y="2732931"/>
                <a:ext cx="3735606" cy="625277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78844A98-C1D0-4CCA-9053-274106CE817B}"/>
                </a:ext>
              </a:extLst>
            </p:cNvPr>
            <p:cNvGrpSpPr/>
            <p:nvPr/>
          </p:nvGrpSpPr>
          <p:grpSpPr>
            <a:xfrm>
              <a:off x="4293281" y="2732931"/>
              <a:ext cx="6793389" cy="2542764"/>
              <a:chOff x="4293281" y="2732931"/>
              <a:chExt cx="6793389" cy="2542764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C30B268F-69C5-4F83-8262-7B6B075EACFB}"/>
                  </a:ext>
                </a:extLst>
              </p:cNvPr>
              <p:cNvGrpSpPr/>
              <p:nvPr/>
            </p:nvGrpSpPr>
            <p:grpSpPr>
              <a:xfrm>
                <a:off x="8160384" y="3358208"/>
                <a:ext cx="2926286" cy="1917487"/>
                <a:chOff x="4293281" y="3358210"/>
                <a:chExt cx="2926286" cy="1917487"/>
              </a:xfrm>
            </p:grpSpPr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15FF9912-4EA7-4575-A227-A6624A0D17F8}"/>
                    </a:ext>
                  </a:extLst>
                </p:cNvPr>
                <p:cNvSpPr/>
                <p:nvPr/>
              </p:nvSpPr>
              <p:spPr>
                <a:xfrm>
                  <a:off x="4995447" y="3358210"/>
                  <a:ext cx="1521954" cy="503227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err="1"/>
                    <a:t>GLasso</a:t>
                  </a:r>
                  <a:r>
                    <a:rPr lang="en-US" sz="1400" dirty="0"/>
                    <a:t> Network</a:t>
                  </a:r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0106BFAB-5582-455B-AD4A-8B635F215A14}"/>
                    </a:ext>
                  </a:extLst>
                </p:cNvPr>
                <p:cNvSpPr/>
                <p:nvPr/>
              </p:nvSpPr>
              <p:spPr>
                <a:xfrm>
                  <a:off x="4293281" y="4772470"/>
                  <a:ext cx="890876" cy="50322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/>
                    <a:t>Metric-1</a:t>
                  </a: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9ABAC394-17C3-47A0-9598-69AA02E86EB5}"/>
                    </a:ext>
                  </a:extLst>
                </p:cNvPr>
                <p:cNvSpPr/>
                <p:nvPr/>
              </p:nvSpPr>
              <p:spPr>
                <a:xfrm>
                  <a:off x="5310986" y="4772469"/>
                  <a:ext cx="890876" cy="50322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/>
                    <a:t>Metric-2</a:t>
                  </a:r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2D4AAAD2-2F8E-4CB6-8834-1DA3A9B8E360}"/>
                    </a:ext>
                  </a:extLst>
                </p:cNvPr>
                <p:cNvSpPr/>
                <p:nvPr/>
              </p:nvSpPr>
              <p:spPr>
                <a:xfrm>
                  <a:off x="6328691" y="4772468"/>
                  <a:ext cx="890876" cy="50322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/>
                    <a:t>Metric-3</a:t>
                  </a:r>
                </a:p>
              </p:txBody>
            </p:sp>
            <p:cxnSp>
              <p:nvCxnSpPr>
                <p:cNvPr id="87" name="Straight Arrow Connector 86">
                  <a:extLst>
                    <a:ext uri="{FF2B5EF4-FFF2-40B4-BE49-F238E27FC236}">
                      <a16:creationId xmlns:a16="http://schemas.microsoft.com/office/drawing/2014/main" id="{0E97CE5F-D1C7-409E-BB11-7F326B39057A}"/>
                    </a:ext>
                  </a:extLst>
                </p:cNvPr>
                <p:cNvCxnSpPr>
                  <a:cxnSpLocks/>
                  <a:stCxn id="83" idx="2"/>
                  <a:endCxn id="84" idx="0"/>
                </p:cNvCxnSpPr>
                <p:nvPr/>
              </p:nvCxnSpPr>
              <p:spPr>
                <a:xfrm flipH="1">
                  <a:off x="4738719" y="3861437"/>
                  <a:ext cx="1017705" cy="911033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87">
                  <a:extLst>
                    <a:ext uri="{FF2B5EF4-FFF2-40B4-BE49-F238E27FC236}">
                      <a16:creationId xmlns:a16="http://schemas.microsoft.com/office/drawing/2014/main" id="{2D288D3E-4BCC-4A10-9F4F-0B2E2A8D7B5B}"/>
                    </a:ext>
                  </a:extLst>
                </p:cNvPr>
                <p:cNvCxnSpPr>
                  <a:cxnSpLocks/>
                  <a:stCxn id="83" idx="2"/>
                  <a:endCxn id="85" idx="0"/>
                </p:cNvCxnSpPr>
                <p:nvPr/>
              </p:nvCxnSpPr>
              <p:spPr>
                <a:xfrm>
                  <a:off x="5756424" y="3861437"/>
                  <a:ext cx="0" cy="91103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>
                  <a:extLst>
                    <a:ext uri="{FF2B5EF4-FFF2-40B4-BE49-F238E27FC236}">
                      <a16:creationId xmlns:a16="http://schemas.microsoft.com/office/drawing/2014/main" id="{9721BFD4-1A87-40FE-BF2B-5A7902C188CC}"/>
                    </a:ext>
                  </a:extLst>
                </p:cNvPr>
                <p:cNvCxnSpPr>
                  <a:cxnSpLocks/>
                  <a:stCxn id="83" idx="2"/>
                  <a:endCxn id="86" idx="0"/>
                </p:cNvCxnSpPr>
                <p:nvPr/>
              </p:nvCxnSpPr>
              <p:spPr>
                <a:xfrm>
                  <a:off x="5756424" y="3861437"/>
                  <a:ext cx="1017705" cy="91103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D2949304-60F0-464F-8DC5-B2BB31ADA7F7}"/>
                  </a:ext>
                </a:extLst>
              </p:cNvPr>
              <p:cNvCxnSpPr>
                <a:cxnSpLocks/>
                <a:stCxn id="66" idx="3"/>
                <a:endCxn id="86" idx="0"/>
              </p:cNvCxnSpPr>
              <p:nvPr/>
            </p:nvCxnSpPr>
            <p:spPr>
              <a:xfrm>
                <a:off x="7219567" y="4222612"/>
                <a:ext cx="3421665" cy="549854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2B63833C-C54D-4624-B6D9-AF21E88DE35C}"/>
                  </a:ext>
                </a:extLst>
              </p:cNvPr>
              <p:cNvCxnSpPr>
                <a:cxnSpLocks/>
                <a:stCxn id="59" idx="3"/>
                <a:endCxn id="84" idx="0"/>
              </p:cNvCxnSpPr>
              <p:nvPr/>
            </p:nvCxnSpPr>
            <p:spPr>
              <a:xfrm>
                <a:off x="4293281" y="4234213"/>
                <a:ext cx="4312541" cy="538255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Arrow Connector 110">
                <a:extLst>
                  <a:ext uri="{FF2B5EF4-FFF2-40B4-BE49-F238E27FC236}">
                    <a16:creationId xmlns:a16="http://schemas.microsoft.com/office/drawing/2014/main" id="{BCE85386-4E04-41CB-AC7D-364EAB0A285C}"/>
                  </a:ext>
                </a:extLst>
              </p:cNvPr>
              <p:cNvCxnSpPr>
                <a:cxnSpLocks/>
                <a:stCxn id="59" idx="3"/>
                <a:endCxn id="85" idx="0"/>
              </p:cNvCxnSpPr>
              <p:nvPr/>
            </p:nvCxnSpPr>
            <p:spPr>
              <a:xfrm>
                <a:off x="4293281" y="4234213"/>
                <a:ext cx="5330246" cy="538254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>
                <a:extLst>
                  <a:ext uri="{FF2B5EF4-FFF2-40B4-BE49-F238E27FC236}">
                    <a16:creationId xmlns:a16="http://schemas.microsoft.com/office/drawing/2014/main" id="{CB3CC01A-C841-44AA-B9AB-F5D0310A53CE}"/>
                  </a:ext>
                </a:extLst>
              </p:cNvPr>
              <p:cNvCxnSpPr>
                <a:cxnSpLocks/>
                <a:stCxn id="7" idx="2"/>
                <a:endCxn id="83" idx="0"/>
              </p:cNvCxnSpPr>
              <p:nvPr/>
            </p:nvCxnSpPr>
            <p:spPr>
              <a:xfrm>
                <a:off x="5756197" y="2732931"/>
                <a:ext cx="3867330" cy="625277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AE468C8-383F-43CC-852D-2296B482A4B4}"/>
              </a:ext>
            </a:extLst>
          </p:cNvPr>
          <p:cNvGrpSpPr/>
          <p:nvPr/>
        </p:nvGrpSpPr>
        <p:grpSpPr>
          <a:xfrm>
            <a:off x="4866856" y="1588409"/>
            <a:ext cx="3712347" cy="1584275"/>
            <a:chOff x="4866856" y="1588409"/>
            <a:chExt cx="3712347" cy="1584275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6DBD07D1-48D0-4B27-A09C-8BA27EDA7EB0}"/>
                </a:ext>
              </a:extLst>
            </p:cNvPr>
            <p:cNvSpPr/>
            <p:nvPr/>
          </p:nvSpPr>
          <p:spPr>
            <a:xfrm>
              <a:off x="4866856" y="1595589"/>
              <a:ext cx="1778682" cy="50322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Expression (Blood)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1D8B3A6-105F-44B5-9EDE-AE99A8C9CA3E}"/>
                </a:ext>
              </a:extLst>
            </p:cNvPr>
            <p:cNvSpPr/>
            <p:nvPr/>
          </p:nvSpPr>
          <p:spPr>
            <a:xfrm>
              <a:off x="6800521" y="1588409"/>
              <a:ext cx="1778682" cy="50322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Covariate</a:t>
              </a:r>
            </a:p>
            <a:p>
              <a:pPr algn="ctr"/>
              <a:r>
                <a:rPr lang="en-US" sz="1400" dirty="0"/>
                <a:t>(Blood)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73F528A-1E06-4668-B947-E1F40211F381}"/>
                </a:ext>
              </a:extLst>
            </p:cNvPr>
            <p:cNvSpPr/>
            <p:nvPr/>
          </p:nvSpPr>
          <p:spPr>
            <a:xfrm>
              <a:off x="4866856" y="2364892"/>
              <a:ext cx="1778682" cy="50322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Corrected Expression (Blood)</a:t>
              </a:r>
            </a:p>
          </p:txBody>
        </p:sp>
        <p:sp>
          <p:nvSpPr>
            <p:cNvPr id="64" name="Flowchart: Magnetic Disk 63">
              <a:extLst>
                <a:ext uri="{FF2B5EF4-FFF2-40B4-BE49-F238E27FC236}">
                  <a16:creationId xmlns:a16="http://schemas.microsoft.com/office/drawing/2014/main" id="{EAD7B246-37BF-430D-AF95-63DEF84B987B}"/>
                </a:ext>
              </a:extLst>
            </p:cNvPr>
            <p:cNvSpPr/>
            <p:nvPr/>
          </p:nvSpPr>
          <p:spPr>
            <a:xfrm>
              <a:off x="7138219" y="2491795"/>
              <a:ext cx="1103286" cy="503228"/>
            </a:xfrm>
            <a:prstGeom prst="flowChartMagneticDisk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Gene </a:t>
              </a:r>
              <a:r>
                <a:rPr lang="en-US" sz="1400" b="1" dirty="0" err="1"/>
                <a:t>Annot</a:t>
              </a:r>
              <a:endParaRPr lang="en-US" sz="1400" b="1" dirty="0"/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6CDBCE4B-889B-4A62-9510-5E786EB703CB}"/>
                </a:ext>
              </a:extLst>
            </p:cNvPr>
            <p:cNvCxnSpPr>
              <a:cxnSpLocks/>
              <a:stCxn id="62" idx="2"/>
              <a:endCxn id="7" idx="0"/>
            </p:cNvCxnSpPr>
            <p:nvPr/>
          </p:nvCxnSpPr>
          <p:spPr>
            <a:xfrm>
              <a:off x="5756197" y="2868119"/>
              <a:ext cx="0" cy="304565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7BE50B86-7B57-488B-B925-7BDA20CF548E}"/>
                </a:ext>
              </a:extLst>
            </p:cNvPr>
            <p:cNvCxnSpPr>
              <a:cxnSpLocks/>
              <a:stCxn id="57" idx="2"/>
              <a:endCxn id="62" idx="0"/>
            </p:cNvCxnSpPr>
            <p:nvPr/>
          </p:nvCxnSpPr>
          <p:spPr>
            <a:xfrm>
              <a:off x="5756197" y="2098816"/>
              <a:ext cx="0" cy="266076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0B57EEEF-C519-4279-9AAD-2E58DDA65493}"/>
                </a:ext>
              </a:extLst>
            </p:cNvPr>
            <p:cNvCxnSpPr>
              <a:cxnSpLocks/>
              <a:stCxn id="61" idx="2"/>
              <a:endCxn id="62" idx="0"/>
            </p:cNvCxnSpPr>
            <p:nvPr/>
          </p:nvCxnSpPr>
          <p:spPr>
            <a:xfrm flipH="1">
              <a:off x="5756197" y="2091636"/>
              <a:ext cx="1933665" cy="273256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43D792D6-F7D2-4AA4-9839-AAAF480205CF}"/>
                </a:ext>
              </a:extLst>
            </p:cNvPr>
            <p:cNvCxnSpPr>
              <a:cxnSpLocks/>
              <a:stCxn id="64" idx="3"/>
              <a:endCxn id="7" idx="0"/>
            </p:cNvCxnSpPr>
            <p:nvPr/>
          </p:nvCxnSpPr>
          <p:spPr>
            <a:xfrm flipH="1">
              <a:off x="5756197" y="2995023"/>
              <a:ext cx="1933665" cy="177661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3B911F24-C90D-4053-8582-CC07994D3EB1}"/>
              </a:ext>
            </a:extLst>
          </p:cNvPr>
          <p:cNvSpPr/>
          <p:nvPr/>
        </p:nvSpPr>
        <p:spPr>
          <a:xfrm>
            <a:off x="10451102" y="84554"/>
            <a:ext cx="16208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1. What is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Snakemake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104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3942-8A5A-455B-809D-D3DAEA372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good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9038C-55E0-46FD-A64D-E6D0049AA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related rules in the same file.</a:t>
            </a:r>
          </a:p>
          <a:p>
            <a:r>
              <a:rPr lang="en-US" dirty="0"/>
              <a:t>Keep all rue files in the same directory (rules), possibly categorized by subdirectories.</a:t>
            </a:r>
          </a:p>
          <a:p>
            <a:r>
              <a:rPr lang="en-US" dirty="0"/>
              <a:t>Keep </a:t>
            </a:r>
            <a:r>
              <a:rPr lang="en-US" dirty="0" err="1"/>
              <a:t>Snakefile</a:t>
            </a:r>
            <a:r>
              <a:rPr lang="en-US" dirty="0"/>
              <a:t> clean.</a:t>
            </a:r>
          </a:p>
          <a:p>
            <a:pPr lvl="1"/>
            <a:r>
              <a:rPr lang="en-US" dirty="0"/>
              <a:t>Include rule files from </a:t>
            </a:r>
            <a:r>
              <a:rPr lang="en-US" dirty="0" err="1"/>
              <a:t>Snakefile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Keep only one rule in </a:t>
            </a:r>
            <a:r>
              <a:rPr lang="en-US" dirty="0" err="1"/>
              <a:t>Snakefile</a:t>
            </a:r>
            <a:r>
              <a:rPr lang="en-US" dirty="0"/>
              <a:t> mentioning all output files from the project.</a:t>
            </a:r>
          </a:p>
          <a:p>
            <a:r>
              <a:rPr lang="en-US" dirty="0"/>
              <a:t>Keep all logs in a directory categorized by rule names.</a:t>
            </a:r>
          </a:p>
          <a:p>
            <a:pPr lvl="1"/>
            <a:r>
              <a:rPr lang="en-US" dirty="0"/>
              <a:t>Easy to find errors.</a:t>
            </a:r>
          </a:p>
          <a:p>
            <a:r>
              <a:rPr lang="en-US" dirty="0"/>
              <a:t>Do not mix codes to run jobs in cluster and in local computers.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523B2-8AB6-4F3A-8073-F29D474577C2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5. How to run jobs on MARCC</a:t>
            </a:r>
          </a:p>
        </p:txBody>
      </p:sp>
    </p:spTree>
    <p:extLst>
      <p:ext uri="{BB962C8B-B14F-4D97-AF65-F5344CB8AC3E}">
        <p14:creationId xmlns:p14="http://schemas.microsoft.com/office/powerpoint/2010/main" val="39368148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1B0CD-D82E-4296-B39B-7805045BC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graph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4D5DCF-EA83-485F-966B-164CDFBC6558}"/>
              </a:ext>
            </a:extLst>
          </p:cNvPr>
          <p:cNvSpPr/>
          <p:nvPr/>
        </p:nvSpPr>
        <p:spPr>
          <a:xfrm>
            <a:off x="457200" y="1791385"/>
            <a:ext cx="10610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snakemake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forceall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| dot 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Tpdf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output/example/dag.pdf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7BDD019-5FF5-402C-B6C9-716A36B65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39" y="2804615"/>
            <a:ext cx="10953261" cy="326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3935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31358-CA27-4C53-ADEE-1F7A02A25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256EA-59EF-45BD-9EA5-1572AEF4B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951813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" name="Group 326">
            <a:extLst>
              <a:ext uri="{FF2B5EF4-FFF2-40B4-BE49-F238E27FC236}">
                <a16:creationId xmlns:a16="http://schemas.microsoft.com/office/drawing/2014/main" id="{E8A1B1A6-F514-4F36-BAC2-A642019D07FB}"/>
              </a:ext>
            </a:extLst>
          </p:cNvPr>
          <p:cNvGrpSpPr/>
          <p:nvPr/>
        </p:nvGrpSpPr>
        <p:grpSpPr>
          <a:xfrm>
            <a:off x="4134236" y="1733813"/>
            <a:ext cx="3400190" cy="4145231"/>
            <a:chOff x="4134236" y="2134411"/>
            <a:chExt cx="3400190" cy="4145231"/>
          </a:xfrm>
        </p:grpSpPr>
        <p:grpSp>
          <p:nvGrpSpPr>
            <p:cNvPr id="325" name="Group 324">
              <a:extLst>
                <a:ext uri="{FF2B5EF4-FFF2-40B4-BE49-F238E27FC236}">
                  <a16:creationId xmlns:a16="http://schemas.microsoft.com/office/drawing/2014/main" id="{ADF67479-6466-4CF5-9B54-C66F111121F3}"/>
                </a:ext>
              </a:extLst>
            </p:cNvPr>
            <p:cNvGrpSpPr/>
            <p:nvPr/>
          </p:nvGrpSpPr>
          <p:grpSpPr>
            <a:xfrm>
              <a:off x="5340644" y="4835406"/>
              <a:ext cx="944982" cy="1444236"/>
              <a:chOff x="5340644" y="4835406"/>
              <a:chExt cx="944982" cy="1444236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C598D23B-227D-41A0-9F8E-4DAD79911A70}"/>
                  </a:ext>
                </a:extLst>
              </p:cNvPr>
              <p:cNvSpPr/>
              <p:nvPr/>
            </p:nvSpPr>
            <p:spPr>
              <a:xfrm>
                <a:off x="5567394" y="4835406"/>
                <a:ext cx="491483" cy="24418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90984B7E-827F-4A59-8C1D-B3D94D2CAB5C}"/>
                  </a:ext>
                </a:extLst>
              </p:cNvPr>
              <p:cNvSpPr/>
              <p:nvPr/>
            </p:nvSpPr>
            <p:spPr>
              <a:xfrm>
                <a:off x="5340644" y="6035460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90AD946F-D728-43D5-A6D6-9DC481170A31}"/>
                  </a:ext>
                </a:extLst>
              </p:cNvPr>
              <p:cNvSpPr/>
              <p:nvPr/>
            </p:nvSpPr>
            <p:spPr>
              <a:xfrm>
                <a:off x="5669290" y="6035460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6BEA11ED-300E-4CAA-B4A8-1E9300ADB89F}"/>
                  </a:ext>
                </a:extLst>
              </p:cNvPr>
              <p:cNvSpPr/>
              <p:nvPr/>
            </p:nvSpPr>
            <p:spPr>
              <a:xfrm>
                <a:off x="5997936" y="6035459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107" name="Straight Arrow Connector 106">
                <a:extLst>
                  <a:ext uri="{FF2B5EF4-FFF2-40B4-BE49-F238E27FC236}">
                    <a16:creationId xmlns:a16="http://schemas.microsoft.com/office/drawing/2014/main" id="{D7203CB4-8D7A-4580-96EC-441F5D2922B7}"/>
                  </a:ext>
                </a:extLst>
              </p:cNvPr>
              <p:cNvCxnSpPr>
                <a:cxnSpLocks/>
                <a:stCxn id="103" idx="2"/>
                <a:endCxn id="104" idx="0"/>
              </p:cNvCxnSpPr>
              <p:nvPr/>
            </p:nvCxnSpPr>
            <p:spPr>
              <a:xfrm flipH="1">
                <a:off x="5484489" y="5079588"/>
                <a:ext cx="328647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>
                <a:extLst>
                  <a:ext uri="{FF2B5EF4-FFF2-40B4-BE49-F238E27FC236}">
                    <a16:creationId xmlns:a16="http://schemas.microsoft.com/office/drawing/2014/main" id="{D310AF63-5093-42E4-BF51-D918E384C4FB}"/>
                  </a:ext>
                </a:extLst>
              </p:cNvPr>
              <p:cNvCxnSpPr>
                <a:cxnSpLocks/>
                <a:stCxn id="103" idx="2"/>
                <a:endCxn id="105" idx="0"/>
              </p:cNvCxnSpPr>
              <p:nvPr/>
            </p:nvCxnSpPr>
            <p:spPr>
              <a:xfrm flipH="1">
                <a:off x="5813135" y="5079588"/>
                <a:ext cx="1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Arrow Connector 108">
                <a:extLst>
                  <a:ext uri="{FF2B5EF4-FFF2-40B4-BE49-F238E27FC236}">
                    <a16:creationId xmlns:a16="http://schemas.microsoft.com/office/drawing/2014/main" id="{0F46D48B-D96F-4340-9F5C-86D1AFA77F3C}"/>
                  </a:ext>
                </a:extLst>
              </p:cNvPr>
              <p:cNvCxnSpPr>
                <a:cxnSpLocks/>
                <a:stCxn id="103" idx="2"/>
                <a:endCxn id="106" idx="0"/>
              </p:cNvCxnSpPr>
              <p:nvPr/>
            </p:nvCxnSpPr>
            <p:spPr>
              <a:xfrm>
                <a:off x="5813136" y="5079588"/>
                <a:ext cx="328645" cy="955871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E4AF759B-003B-4458-BEE1-E359CADE1E9A}"/>
                </a:ext>
              </a:extLst>
            </p:cNvPr>
            <p:cNvGrpSpPr/>
            <p:nvPr/>
          </p:nvGrpSpPr>
          <p:grpSpPr>
            <a:xfrm>
              <a:off x="5046134" y="3983017"/>
              <a:ext cx="1392617" cy="2052443"/>
              <a:chOff x="5046134" y="3983017"/>
              <a:chExt cx="1392617" cy="2052443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3D7FF3EF-5E36-4265-BF89-F3792544074A}"/>
                  </a:ext>
                </a:extLst>
              </p:cNvPr>
              <p:cNvSpPr/>
              <p:nvPr/>
            </p:nvSpPr>
            <p:spPr>
              <a:xfrm>
                <a:off x="5436443" y="3983017"/>
                <a:ext cx="759612" cy="24418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59" name="Straight Arrow Connector 58">
                <a:extLst>
                  <a:ext uri="{FF2B5EF4-FFF2-40B4-BE49-F238E27FC236}">
                    <a16:creationId xmlns:a16="http://schemas.microsoft.com/office/drawing/2014/main" id="{0F54FAE5-77E6-406D-B230-7187119213D2}"/>
                  </a:ext>
                </a:extLst>
              </p:cNvPr>
              <p:cNvCxnSpPr>
                <a:cxnSpLocks/>
                <a:stCxn id="58" idx="2"/>
                <a:endCxn id="103" idx="0"/>
              </p:cNvCxnSpPr>
              <p:nvPr/>
            </p:nvCxnSpPr>
            <p:spPr>
              <a:xfrm flipH="1">
                <a:off x="5813136" y="4227198"/>
                <a:ext cx="3113" cy="608208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Flowchart: Magnetic Disk 60">
                <a:extLst>
                  <a:ext uri="{FF2B5EF4-FFF2-40B4-BE49-F238E27FC236}">
                    <a16:creationId xmlns:a16="http://schemas.microsoft.com/office/drawing/2014/main" id="{A097F447-58C7-4891-B734-5D9EDAB998E1}"/>
                  </a:ext>
                </a:extLst>
              </p:cNvPr>
              <p:cNvSpPr/>
              <p:nvPr/>
            </p:nvSpPr>
            <p:spPr>
              <a:xfrm>
                <a:off x="5046134" y="5206026"/>
                <a:ext cx="306248" cy="253362"/>
              </a:xfrm>
              <a:prstGeom prst="flowChartMagneticDisk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 dirty="0"/>
              </a:p>
            </p:txBody>
          </p: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E0DFF5B4-13B2-4726-9096-C6B9B2D46628}"/>
                  </a:ext>
                </a:extLst>
              </p:cNvPr>
              <p:cNvCxnSpPr>
                <a:cxnSpLocks/>
                <a:stCxn id="61" idx="3"/>
                <a:endCxn id="104" idx="0"/>
              </p:cNvCxnSpPr>
              <p:nvPr/>
            </p:nvCxnSpPr>
            <p:spPr>
              <a:xfrm>
                <a:off x="5199258" y="5459388"/>
                <a:ext cx="285231" cy="5760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0BA3DABC-AF48-4170-BF05-8B550B45416A}"/>
                  </a:ext>
                </a:extLst>
              </p:cNvPr>
              <p:cNvCxnSpPr>
                <a:cxnSpLocks/>
                <a:stCxn id="61" idx="3"/>
                <a:endCxn id="105" idx="0"/>
              </p:cNvCxnSpPr>
              <p:nvPr/>
            </p:nvCxnSpPr>
            <p:spPr>
              <a:xfrm>
                <a:off x="5199258" y="5459388"/>
                <a:ext cx="613877" cy="5760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Flowchart: Magnetic Disk 63">
                <a:extLst>
                  <a:ext uri="{FF2B5EF4-FFF2-40B4-BE49-F238E27FC236}">
                    <a16:creationId xmlns:a16="http://schemas.microsoft.com/office/drawing/2014/main" id="{A14C3CEC-B4A7-4FD8-B626-DA853817ACE2}"/>
                  </a:ext>
                </a:extLst>
              </p:cNvPr>
              <p:cNvSpPr/>
              <p:nvPr/>
            </p:nvSpPr>
            <p:spPr>
              <a:xfrm>
                <a:off x="6132503" y="5172184"/>
                <a:ext cx="306248" cy="253362"/>
              </a:xfrm>
              <a:prstGeom prst="flowChartMagneticDisk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 dirty="0"/>
              </a:p>
            </p:txBody>
          </p:sp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B4FA89FC-54BA-4210-B1BA-014A77B48FD9}"/>
                  </a:ext>
                </a:extLst>
              </p:cNvPr>
              <p:cNvCxnSpPr>
                <a:cxnSpLocks/>
                <a:stCxn id="64" idx="3"/>
                <a:endCxn id="106" idx="0"/>
              </p:cNvCxnSpPr>
              <p:nvPr/>
            </p:nvCxnSpPr>
            <p:spPr>
              <a:xfrm flipH="1">
                <a:off x="6141781" y="5425546"/>
                <a:ext cx="143846" cy="609913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0" name="Group 319">
              <a:extLst>
                <a:ext uri="{FF2B5EF4-FFF2-40B4-BE49-F238E27FC236}">
                  <a16:creationId xmlns:a16="http://schemas.microsoft.com/office/drawing/2014/main" id="{A7FA5A04-2EBF-4C1B-AFB6-98CF5EAF535C}"/>
                </a:ext>
              </a:extLst>
            </p:cNvPr>
            <p:cNvGrpSpPr/>
            <p:nvPr/>
          </p:nvGrpSpPr>
          <p:grpSpPr>
            <a:xfrm>
              <a:off x="4134236" y="4835405"/>
              <a:ext cx="944982" cy="1444236"/>
              <a:chOff x="4134236" y="4835405"/>
              <a:chExt cx="944982" cy="1444236"/>
            </a:xfrm>
          </p:grpSpPr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8D9389ED-12D4-4F00-83C8-8E926174C93B}"/>
                  </a:ext>
                </a:extLst>
              </p:cNvPr>
              <p:cNvSpPr/>
              <p:nvPr/>
            </p:nvSpPr>
            <p:spPr>
              <a:xfrm>
                <a:off x="4360986" y="4835405"/>
                <a:ext cx="491483" cy="24418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88729EC0-E8E3-407A-80DE-3ACD258F2CC1}"/>
                  </a:ext>
                </a:extLst>
              </p:cNvPr>
              <p:cNvSpPr/>
              <p:nvPr/>
            </p:nvSpPr>
            <p:spPr>
              <a:xfrm>
                <a:off x="4134236" y="6035459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5BE6E5AA-BD40-4F0F-8C89-044938F2430E}"/>
                  </a:ext>
                </a:extLst>
              </p:cNvPr>
              <p:cNvSpPr/>
              <p:nvPr/>
            </p:nvSpPr>
            <p:spPr>
              <a:xfrm>
                <a:off x="4462882" y="6035459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0E0184E3-3A6C-4EA0-BED6-C1A27A869DAD}"/>
                  </a:ext>
                </a:extLst>
              </p:cNvPr>
              <p:cNvSpPr/>
              <p:nvPr/>
            </p:nvSpPr>
            <p:spPr>
              <a:xfrm>
                <a:off x="4791528" y="6035458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D725C222-F8E0-4B4E-B158-1238F30CFBC0}"/>
                  </a:ext>
                </a:extLst>
              </p:cNvPr>
              <p:cNvCxnSpPr>
                <a:cxnSpLocks/>
                <a:stCxn id="96" idx="2"/>
                <a:endCxn id="97" idx="0"/>
              </p:cNvCxnSpPr>
              <p:nvPr/>
            </p:nvCxnSpPr>
            <p:spPr>
              <a:xfrm flipH="1">
                <a:off x="4278081" y="5079587"/>
                <a:ext cx="328647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Arrow Connector 100">
                <a:extLst>
                  <a:ext uri="{FF2B5EF4-FFF2-40B4-BE49-F238E27FC236}">
                    <a16:creationId xmlns:a16="http://schemas.microsoft.com/office/drawing/2014/main" id="{8EFBA26A-F7C2-405C-9E19-B7B1327FE36F}"/>
                  </a:ext>
                </a:extLst>
              </p:cNvPr>
              <p:cNvCxnSpPr>
                <a:cxnSpLocks/>
                <a:stCxn id="96" idx="2"/>
                <a:endCxn id="98" idx="0"/>
              </p:cNvCxnSpPr>
              <p:nvPr/>
            </p:nvCxnSpPr>
            <p:spPr>
              <a:xfrm flipH="1">
                <a:off x="4606727" y="5079587"/>
                <a:ext cx="1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0A03C1C5-FE05-473F-B1D3-0A12B93ED322}"/>
                  </a:ext>
                </a:extLst>
              </p:cNvPr>
              <p:cNvCxnSpPr>
                <a:cxnSpLocks/>
                <a:stCxn id="96" idx="2"/>
                <a:endCxn id="99" idx="0"/>
              </p:cNvCxnSpPr>
              <p:nvPr/>
            </p:nvCxnSpPr>
            <p:spPr>
              <a:xfrm>
                <a:off x="4606728" y="5079587"/>
                <a:ext cx="328645" cy="955871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3" name="Group 322">
              <a:extLst>
                <a:ext uri="{FF2B5EF4-FFF2-40B4-BE49-F238E27FC236}">
                  <a16:creationId xmlns:a16="http://schemas.microsoft.com/office/drawing/2014/main" id="{E41E0274-0B59-4907-8DED-39F77A79A1BA}"/>
                </a:ext>
              </a:extLst>
            </p:cNvPr>
            <p:cNvGrpSpPr/>
            <p:nvPr/>
          </p:nvGrpSpPr>
          <p:grpSpPr>
            <a:xfrm>
              <a:off x="4278081" y="4227198"/>
              <a:ext cx="2007546" cy="1808261"/>
              <a:chOff x="4278081" y="4227198"/>
              <a:chExt cx="2007546" cy="1808261"/>
            </a:xfrm>
          </p:grpSpPr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id="{8023277E-5D3B-4807-B7EF-239A29163BD6}"/>
                  </a:ext>
                </a:extLst>
              </p:cNvPr>
              <p:cNvCxnSpPr>
                <a:cxnSpLocks/>
                <a:stCxn id="61" idx="3"/>
                <a:endCxn id="97" idx="0"/>
              </p:cNvCxnSpPr>
              <p:nvPr/>
            </p:nvCxnSpPr>
            <p:spPr>
              <a:xfrm flipH="1">
                <a:off x="4278081" y="5459388"/>
                <a:ext cx="921177" cy="576071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id="{B3EADEA1-FD59-4FDD-8EC2-52D165D70852}"/>
                  </a:ext>
                </a:extLst>
              </p:cNvPr>
              <p:cNvCxnSpPr>
                <a:cxnSpLocks/>
                <a:stCxn id="64" idx="3"/>
                <a:endCxn id="99" idx="0"/>
              </p:cNvCxnSpPr>
              <p:nvPr/>
            </p:nvCxnSpPr>
            <p:spPr>
              <a:xfrm flipH="1">
                <a:off x="4935373" y="5425546"/>
                <a:ext cx="1350254" cy="60991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93FEB167-6CC3-417C-8D1A-99E5920CE622}"/>
                  </a:ext>
                </a:extLst>
              </p:cNvPr>
              <p:cNvCxnSpPr>
                <a:cxnSpLocks/>
                <a:stCxn id="61" idx="3"/>
                <a:endCxn id="98" idx="0"/>
              </p:cNvCxnSpPr>
              <p:nvPr/>
            </p:nvCxnSpPr>
            <p:spPr>
              <a:xfrm flipH="1">
                <a:off x="4606727" y="5459388"/>
                <a:ext cx="592531" cy="576071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72E3228D-A2F2-41E9-A8B2-1D6FDF4DC46D}"/>
                  </a:ext>
                </a:extLst>
              </p:cNvPr>
              <p:cNvCxnSpPr>
                <a:cxnSpLocks/>
                <a:stCxn id="58" idx="2"/>
                <a:endCxn id="96" idx="0"/>
              </p:cNvCxnSpPr>
              <p:nvPr/>
            </p:nvCxnSpPr>
            <p:spPr>
              <a:xfrm flipH="1">
                <a:off x="4606728" y="4227198"/>
                <a:ext cx="1209521" cy="608207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BC3540BB-0BBB-4375-A656-64BE06F8ED6E}"/>
                </a:ext>
              </a:extLst>
            </p:cNvPr>
            <p:cNvGrpSpPr/>
            <p:nvPr/>
          </p:nvGrpSpPr>
          <p:grpSpPr>
            <a:xfrm>
              <a:off x="6589444" y="4835405"/>
              <a:ext cx="944982" cy="1444236"/>
              <a:chOff x="6589444" y="4835405"/>
              <a:chExt cx="944982" cy="1444236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E6F8FD1F-A17A-4527-AE7F-02B885F429E1}"/>
                  </a:ext>
                </a:extLst>
              </p:cNvPr>
              <p:cNvSpPr/>
              <p:nvPr/>
            </p:nvSpPr>
            <p:spPr>
              <a:xfrm>
                <a:off x="6816194" y="4835405"/>
                <a:ext cx="491483" cy="24418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3611CF00-BD41-4DEF-A466-F9E79E4C3C22}"/>
                  </a:ext>
                </a:extLst>
              </p:cNvPr>
              <p:cNvSpPr/>
              <p:nvPr/>
            </p:nvSpPr>
            <p:spPr>
              <a:xfrm>
                <a:off x="6589444" y="6035459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7171F118-6FCD-44F7-8FAB-A4BEE0D47092}"/>
                  </a:ext>
                </a:extLst>
              </p:cNvPr>
              <p:cNvSpPr/>
              <p:nvPr/>
            </p:nvSpPr>
            <p:spPr>
              <a:xfrm>
                <a:off x="6918090" y="6035459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7CE84B6D-5514-4F7B-8556-9636ED1ADF62}"/>
                  </a:ext>
                </a:extLst>
              </p:cNvPr>
              <p:cNvSpPr/>
              <p:nvPr/>
            </p:nvSpPr>
            <p:spPr>
              <a:xfrm>
                <a:off x="7246736" y="6035458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2A9694C1-6B4F-4FF3-B0D6-4C0771999332}"/>
                  </a:ext>
                </a:extLst>
              </p:cNvPr>
              <p:cNvCxnSpPr>
                <a:cxnSpLocks/>
                <a:stCxn id="84" idx="2"/>
                <a:endCxn id="85" idx="0"/>
              </p:cNvCxnSpPr>
              <p:nvPr/>
            </p:nvCxnSpPr>
            <p:spPr>
              <a:xfrm flipH="1">
                <a:off x="6733289" y="5079587"/>
                <a:ext cx="328647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23EF8A0E-F90C-407B-8FD0-74CF08A175BC}"/>
                  </a:ext>
                </a:extLst>
              </p:cNvPr>
              <p:cNvCxnSpPr>
                <a:cxnSpLocks/>
                <a:stCxn id="84" idx="2"/>
                <a:endCxn id="86" idx="0"/>
              </p:cNvCxnSpPr>
              <p:nvPr/>
            </p:nvCxnSpPr>
            <p:spPr>
              <a:xfrm flipH="1">
                <a:off x="7061935" y="5079587"/>
                <a:ext cx="1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AA651987-F0CF-40F2-B894-99EFDDB6D7C2}"/>
                  </a:ext>
                </a:extLst>
              </p:cNvPr>
              <p:cNvCxnSpPr>
                <a:cxnSpLocks/>
                <a:stCxn id="84" idx="2"/>
                <a:endCxn id="87" idx="0"/>
              </p:cNvCxnSpPr>
              <p:nvPr/>
            </p:nvCxnSpPr>
            <p:spPr>
              <a:xfrm>
                <a:off x="7061936" y="5079587"/>
                <a:ext cx="328645" cy="955871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2" name="Group 321">
              <a:extLst>
                <a:ext uri="{FF2B5EF4-FFF2-40B4-BE49-F238E27FC236}">
                  <a16:creationId xmlns:a16="http://schemas.microsoft.com/office/drawing/2014/main" id="{8539FB82-9613-45E5-AAB6-AA04EF7DBD64}"/>
                </a:ext>
              </a:extLst>
            </p:cNvPr>
            <p:cNvGrpSpPr/>
            <p:nvPr/>
          </p:nvGrpSpPr>
          <p:grpSpPr>
            <a:xfrm>
              <a:off x="5199258" y="4227198"/>
              <a:ext cx="2191323" cy="1808261"/>
              <a:chOff x="5199258" y="4227198"/>
              <a:chExt cx="2191323" cy="1808261"/>
            </a:xfrm>
          </p:grpSpPr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0A40DEF8-C612-438C-8FB7-D8C391813582}"/>
                  </a:ext>
                </a:extLst>
              </p:cNvPr>
              <p:cNvCxnSpPr>
                <a:cxnSpLocks/>
                <a:stCxn id="64" idx="3"/>
                <a:endCxn id="87" idx="0"/>
              </p:cNvCxnSpPr>
              <p:nvPr/>
            </p:nvCxnSpPr>
            <p:spPr>
              <a:xfrm>
                <a:off x="6285627" y="5425546"/>
                <a:ext cx="1104954" cy="60991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130D9789-B61F-4DE5-B77B-E3A5A7C8CDE4}"/>
                  </a:ext>
                </a:extLst>
              </p:cNvPr>
              <p:cNvCxnSpPr>
                <a:cxnSpLocks/>
                <a:stCxn id="61" idx="3"/>
                <a:endCxn id="85" idx="0"/>
              </p:cNvCxnSpPr>
              <p:nvPr/>
            </p:nvCxnSpPr>
            <p:spPr>
              <a:xfrm>
                <a:off x="5199258" y="5459388"/>
                <a:ext cx="1534031" cy="576071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1AAA44D0-ECA9-42F3-A04E-AFCC2679D577}"/>
                  </a:ext>
                </a:extLst>
              </p:cNvPr>
              <p:cNvCxnSpPr>
                <a:cxnSpLocks/>
                <a:stCxn id="61" idx="3"/>
                <a:endCxn id="86" idx="0"/>
              </p:cNvCxnSpPr>
              <p:nvPr/>
            </p:nvCxnSpPr>
            <p:spPr>
              <a:xfrm>
                <a:off x="5199258" y="5459388"/>
                <a:ext cx="1862677" cy="576071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B154F60E-B4AC-4258-9474-B7719306B937}"/>
                  </a:ext>
                </a:extLst>
              </p:cNvPr>
              <p:cNvCxnSpPr>
                <a:cxnSpLocks/>
                <a:stCxn id="58" idx="2"/>
                <a:endCxn id="84" idx="0"/>
              </p:cNvCxnSpPr>
              <p:nvPr/>
            </p:nvCxnSpPr>
            <p:spPr>
              <a:xfrm>
                <a:off x="5816249" y="4227198"/>
                <a:ext cx="1245687" cy="608207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4" name="Group 323">
              <a:extLst>
                <a:ext uri="{FF2B5EF4-FFF2-40B4-BE49-F238E27FC236}">
                  <a16:creationId xmlns:a16="http://schemas.microsoft.com/office/drawing/2014/main" id="{1658D23D-44D8-4F02-9B26-FD88A9A85006}"/>
                </a:ext>
              </a:extLst>
            </p:cNvPr>
            <p:cNvGrpSpPr/>
            <p:nvPr/>
          </p:nvGrpSpPr>
          <p:grpSpPr>
            <a:xfrm>
              <a:off x="5436443" y="2134411"/>
              <a:ext cx="1584347" cy="1848606"/>
              <a:chOff x="5436443" y="2134411"/>
              <a:chExt cx="1584347" cy="1848606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BB62953F-C587-4B3A-94D9-FBDD3961188C}"/>
                  </a:ext>
                </a:extLst>
              </p:cNvPr>
              <p:cNvSpPr/>
              <p:nvPr/>
            </p:nvSpPr>
            <p:spPr>
              <a:xfrm>
                <a:off x="5436443" y="2137895"/>
                <a:ext cx="759612" cy="24418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Blood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0C8361E8-E396-498A-BEDD-25A84CA8B55B}"/>
                  </a:ext>
                </a:extLst>
              </p:cNvPr>
              <p:cNvSpPr/>
              <p:nvPr/>
            </p:nvSpPr>
            <p:spPr>
              <a:xfrm>
                <a:off x="6261178" y="2134411"/>
                <a:ext cx="759612" cy="24418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587802E0-1D9F-4D73-8A3A-723861070FE3}"/>
                  </a:ext>
                </a:extLst>
              </p:cNvPr>
              <p:cNvSpPr/>
              <p:nvPr/>
            </p:nvSpPr>
            <p:spPr>
              <a:xfrm>
                <a:off x="5436443" y="2981451"/>
                <a:ext cx="759612" cy="24418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72" name="Flowchart: Magnetic Disk 71">
                <a:extLst>
                  <a:ext uri="{FF2B5EF4-FFF2-40B4-BE49-F238E27FC236}">
                    <a16:creationId xmlns:a16="http://schemas.microsoft.com/office/drawing/2014/main" id="{7EFCFC7B-34EB-4AC2-AC70-B03A7652A476}"/>
                  </a:ext>
                </a:extLst>
              </p:cNvPr>
              <p:cNvSpPr/>
              <p:nvPr/>
            </p:nvSpPr>
            <p:spPr>
              <a:xfrm>
                <a:off x="6355156" y="3184180"/>
                <a:ext cx="356283" cy="330994"/>
              </a:xfrm>
              <a:prstGeom prst="flowChartMagneticDisk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b="1" dirty="0"/>
              </a:p>
            </p:txBody>
          </p: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3D27D42E-0F03-4FBB-B11C-F96317E8860B}"/>
                  </a:ext>
                </a:extLst>
              </p:cNvPr>
              <p:cNvCxnSpPr>
                <a:cxnSpLocks/>
                <a:stCxn id="71" idx="2"/>
                <a:endCxn id="58" idx="0"/>
              </p:cNvCxnSpPr>
              <p:nvPr/>
            </p:nvCxnSpPr>
            <p:spPr>
              <a:xfrm>
                <a:off x="5816249" y="3225633"/>
                <a:ext cx="0" cy="757384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F3FDCB78-0AD1-4300-949B-56763E22DCA8}"/>
                  </a:ext>
                </a:extLst>
              </p:cNvPr>
              <p:cNvCxnSpPr>
                <a:cxnSpLocks/>
                <a:stCxn id="69" idx="2"/>
                <a:endCxn id="71" idx="0"/>
              </p:cNvCxnSpPr>
              <p:nvPr/>
            </p:nvCxnSpPr>
            <p:spPr>
              <a:xfrm>
                <a:off x="5816249" y="2382077"/>
                <a:ext cx="0" cy="599374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>
                <a:extLst>
                  <a:ext uri="{FF2B5EF4-FFF2-40B4-BE49-F238E27FC236}">
                    <a16:creationId xmlns:a16="http://schemas.microsoft.com/office/drawing/2014/main" id="{6AF21D36-5538-47F1-A2BC-069A2BC518A4}"/>
                  </a:ext>
                </a:extLst>
              </p:cNvPr>
              <p:cNvCxnSpPr>
                <a:cxnSpLocks/>
                <a:stCxn id="70" idx="2"/>
                <a:endCxn id="71" idx="0"/>
              </p:cNvCxnSpPr>
              <p:nvPr/>
            </p:nvCxnSpPr>
            <p:spPr>
              <a:xfrm flipH="1">
                <a:off x="5816249" y="2378593"/>
                <a:ext cx="824735" cy="602858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F826AB6A-DC19-42C2-BD39-76F369EE1EA6}"/>
                  </a:ext>
                </a:extLst>
              </p:cNvPr>
              <p:cNvCxnSpPr>
                <a:cxnSpLocks/>
                <a:stCxn id="72" idx="3"/>
                <a:endCxn id="58" idx="0"/>
              </p:cNvCxnSpPr>
              <p:nvPr/>
            </p:nvCxnSpPr>
            <p:spPr>
              <a:xfrm flipH="1">
                <a:off x="5816249" y="3515174"/>
                <a:ext cx="717049" cy="467843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8" name="Group 327">
            <a:extLst>
              <a:ext uri="{FF2B5EF4-FFF2-40B4-BE49-F238E27FC236}">
                <a16:creationId xmlns:a16="http://schemas.microsoft.com/office/drawing/2014/main" id="{9DA6FAA6-7E0E-456D-8DC7-668D63C9AC7B}"/>
              </a:ext>
            </a:extLst>
          </p:cNvPr>
          <p:cNvGrpSpPr/>
          <p:nvPr/>
        </p:nvGrpSpPr>
        <p:grpSpPr>
          <a:xfrm>
            <a:off x="5046503" y="1733811"/>
            <a:ext cx="6293384" cy="4145231"/>
            <a:chOff x="1241042" y="2134411"/>
            <a:chExt cx="6293384" cy="4145231"/>
          </a:xfrm>
        </p:grpSpPr>
        <p:grpSp>
          <p:nvGrpSpPr>
            <p:cNvPr id="329" name="Group 328">
              <a:extLst>
                <a:ext uri="{FF2B5EF4-FFF2-40B4-BE49-F238E27FC236}">
                  <a16:creationId xmlns:a16="http://schemas.microsoft.com/office/drawing/2014/main" id="{43F04218-87A6-499B-9E1B-F2203B1A063B}"/>
                </a:ext>
              </a:extLst>
            </p:cNvPr>
            <p:cNvGrpSpPr/>
            <p:nvPr/>
          </p:nvGrpSpPr>
          <p:grpSpPr>
            <a:xfrm>
              <a:off x="5340644" y="4835406"/>
              <a:ext cx="944982" cy="1444236"/>
              <a:chOff x="5340644" y="4835406"/>
              <a:chExt cx="944982" cy="1444236"/>
            </a:xfrm>
          </p:grpSpPr>
          <p:sp>
            <p:nvSpPr>
              <p:cNvPr id="373" name="Rectangle 372">
                <a:extLst>
                  <a:ext uri="{FF2B5EF4-FFF2-40B4-BE49-F238E27FC236}">
                    <a16:creationId xmlns:a16="http://schemas.microsoft.com/office/drawing/2014/main" id="{340D4FD7-DD2B-43AB-B447-436451086C0B}"/>
                  </a:ext>
                </a:extLst>
              </p:cNvPr>
              <p:cNvSpPr/>
              <p:nvPr/>
            </p:nvSpPr>
            <p:spPr>
              <a:xfrm>
                <a:off x="5567394" y="4835406"/>
                <a:ext cx="491483" cy="24418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74" name="Rectangle 373">
                <a:extLst>
                  <a:ext uri="{FF2B5EF4-FFF2-40B4-BE49-F238E27FC236}">
                    <a16:creationId xmlns:a16="http://schemas.microsoft.com/office/drawing/2014/main" id="{E9EC0B26-83FF-4253-8C22-C76BF8EE998D}"/>
                  </a:ext>
                </a:extLst>
              </p:cNvPr>
              <p:cNvSpPr/>
              <p:nvPr/>
            </p:nvSpPr>
            <p:spPr>
              <a:xfrm>
                <a:off x="5340644" y="6035460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75" name="Rectangle 374">
                <a:extLst>
                  <a:ext uri="{FF2B5EF4-FFF2-40B4-BE49-F238E27FC236}">
                    <a16:creationId xmlns:a16="http://schemas.microsoft.com/office/drawing/2014/main" id="{14E272C0-F8CE-443C-AB53-56CA5761158C}"/>
                  </a:ext>
                </a:extLst>
              </p:cNvPr>
              <p:cNvSpPr/>
              <p:nvPr/>
            </p:nvSpPr>
            <p:spPr>
              <a:xfrm>
                <a:off x="5669290" y="6035460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76" name="Rectangle 375">
                <a:extLst>
                  <a:ext uri="{FF2B5EF4-FFF2-40B4-BE49-F238E27FC236}">
                    <a16:creationId xmlns:a16="http://schemas.microsoft.com/office/drawing/2014/main" id="{E713C5DE-DD07-4B98-833C-E62B50F455A6}"/>
                  </a:ext>
                </a:extLst>
              </p:cNvPr>
              <p:cNvSpPr/>
              <p:nvPr/>
            </p:nvSpPr>
            <p:spPr>
              <a:xfrm>
                <a:off x="5997936" y="6035459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377" name="Straight Arrow Connector 376">
                <a:extLst>
                  <a:ext uri="{FF2B5EF4-FFF2-40B4-BE49-F238E27FC236}">
                    <a16:creationId xmlns:a16="http://schemas.microsoft.com/office/drawing/2014/main" id="{2D0D84EE-2A98-43B4-9C0E-7958C6D5D8B0}"/>
                  </a:ext>
                </a:extLst>
              </p:cNvPr>
              <p:cNvCxnSpPr>
                <a:cxnSpLocks/>
                <a:stCxn id="373" idx="2"/>
                <a:endCxn id="374" idx="0"/>
              </p:cNvCxnSpPr>
              <p:nvPr/>
            </p:nvCxnSpPr>
            <p:spPr>
              <a:xfrm flipH="1">
                <a:off x="5484489" y="5079588"/>
                <a:ext cx="328647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Straight Arrow Connector 377">
                <a:extLst>
                  <a:ext uri="{FF2B5EF4-FFF2-40B4-BE49-F238E27FC236}">
                    <a16:creationId xmlns:a16="http://schemas.microsoft.com/office/drawing/2014/main" id="{0D43FFF6-59A5-4A4A-9003-A8618A510AFC}"/>
                  </a:ext>
                </a:extLst>
              </p:cNvPr>
              <p:cNvCxnSpPr>
                <a:cxnSpLocks/>
                <a:stCxn id="373" idx="2"/>
                <a:endCxn id="375" idx="0"/>
              </p:cNvCxnSpPr>
              <p:nvPr/>
            </p:nvCxnSpPr>
            <p:spPr>
              <a:xfrm flipH="1">
                <a:off x="5813135" y="5079588"/>
                <a:ext cx="1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Straight Arrow Connector 378">
                <a:extLst>
                  <a:ext uri="{FF2B5EF4-FFF2-40B4-BE49-F238E27FC236}">
                    <a16:creationId xmlns:a16="http://schemas.microsoft.com/office/drawing/2014/main" id="{13CD46EF-0C7E-4E59-AC4F-1BD30E254D50}"/>
                  </a:ext>
                </a:extLst>
              </p:cNvPr>
              <p:cNvCxnSpPr>
                <a:cxnSpLocks/>
                <a:stCxn id="373" idx="2"/>
                <a:endCxn id="376" idx="0"/>
              </p:cNvCxnSpPr>
              <p:nvPr/>
            </p:nvCxnSpPr>
            <p:spPr>
              <a:xfrm>
                <a:off x="5813136" y="5079588"/>
                <a:ext cx="328645" cy="955871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0" name="Group 329">
              <a:extLst>
                <a:ext uri="{FF2B5EF4-FFF2-40B4-BE49-F238E27FC236}">
                  <a16:creationId xmlns:a16="http://schemas.microsoft.com/office/drawing/2014/main" id="{68F53B2F-461C-4B40-A468-6EC1C6A2056A}"/>
                </a:ext>
              </a:extLst>
            </p:cNvPr>
            <p:cNvGrpSpPr/>
            <p:nvPr/>
          </p:nvGrpSpPr>
          <p:grpSpPr>
            <a:xfrm>
              <a:off x="1241042" y="3983017"/>
              <a:ext cx="4955013" cy="2052443"/>
              <a:chOff x="1241042" y="3983017"/>
              <a:chExt cx="4955013" cy="2052443"/>
            </a:xfrm>
          </p:grpSpPr>
          <p:sp>
            <p:nvSpPr>
              <p:cNvPr id="366" name="Rectangle 365">
                <a:extLst>
                  <a:ext uri="{FF2B5EF4-FFF2-40B4-BE49-F238E27FC236}">
                    <a16:creationId xmlns:a16="http://schemas.microsoft.com/office/drawing/2014/main" id="{5A905ECE-5E68-43EA-B96E-3D336EBDD0C1}"/>
                  </a:ext>
                </a:extLst>
              </p:cNvPr>
              <p:cNvSpPr/>
              <p:nvPr/>
            </p:nvSpPr>
            <p:spPr>
              <a:xfrm>
                <a:off x="5436443" y="3983017"/>
                <a:ext cx="759612" cy="24418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367" name="Straight Arrow Connector 366">
                <a:extLst>
                  <a:ext uri="{FF2B5EF4-FFF2-40B4-BE49-F238E27FC236}">
                    <a16:creationId xmlns:a16="http://schemas.microsoft.com/office/drawing/2014/main" id="{51274572-ADAF-41ED-BE42-7CC2D8113676}"/>
                  </a:ext>
                </a:extLst>
              </p:cNvPr>
              <p:cNvCxnSpPr>
                <a:cxnSpLocks/>
                <a:stCxn id="366" idx="2"/>
                <a:endCxn id="373" idx="0"/>
              </p:cNvCxnSpPr>
              <p:nvPr/>
            </p:nvCxnSpPr>
            <p:spPr>
              <a:xfrm flipH="1">
                <a:off x="5813136" y="4227198"/>
                <a:ext cx="3113" cy="608208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8" name="Flowchart: Magnetic Disk 367">
                <a:extLst>
                  <a:ext uri="{FF2B5EF4-FFF2-40B4-BE49-F238E27FC236}">
                    <a16:creationId xmlns:a16="http://schemas.microsoft.com/office/drawing/2014/main" id="{9CD15B53-356B-4D98-88F9-BBF63D1AAB39}"/>
                  </a:ext>
                </a:extLst>
              </p:cNvPr>
              <p:cNvSpPr/>
              <p:nvPr/>
            </p:nvSpPr>
            <p:spPr>
              <a:xfrm>
                <a:off x="1241042" y="5201438"/>
                <a:ext cx="306248" cy="253362"/>
              </a:xfrm>
              <a:prstGeom prst="flowChartMagneticDisk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 dirty="0"/>
              </a:p>
            </p:txBody>
          </p:sp>
          <p:cxnSp>
            <p:nvCxnSpPr>
              <p:cNvPr id="369" name="Straight Arrow Connector 368">
                <a:extLst>
                  <a:ext uri="{FF2B5EF4-FFF2-40B4-BE49-F238E27FC236}">
                    <a16:creationId xmlns:a16="http://schemas.microsoft.com/office/drawing/2014/main" id="{93F8E4A3-1F1A-4583-8A92-958DBEFEDB1B}"/>
                  </a:ext>
                </a:extLst>
              </p:cNvPr>
              <p:cNvCxnSpPr>
                <a:cxnSpLocks/>
                <a:stCxn id="368" idx="3"/>
                <a:endCxn id="374" idx="0"/>
              </p:cNvCxnSpPr>
              <p:nvPr/>
            </p:nvCxnSpPr>
            <p:spPr>
              <a:xfrm>
                <a:off x="1394166" y="5454800"/>
                <a:ext cx="4090323" cy="580660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Arrow Connector 369">
                <a:extLst>
                  <a:ext uri="{FF2B5EF4-FFF2-40B4-BE49-F238E27FC236}">
                    <a16:creationId xmlns:a16="http://schemas.microsoft.com/office/drawing/2014/main" id="{690E5194-035E-4018-BD71-51995B5514E9}"/>
                  </a:ext>
                </a:extLst>
              </p:cNvPr>
              <p:cNvCxnSpPr>
                <a:cxnSpLocks/>
                <a:stCxn id="368" idx="3"/>
                <a:endCxn id="375" idx="0"/>
              </p:cNvCxnSpPr>
              <p:nvPr/>
            </p:nvCxnSpPr>
            <p:spPr>
              <a:xfrm>
                <a:off x="1394166" y="5454800"/>
                <a:ext cx="4418969" cy="580660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1" name="Flowchart: Magnetic Disk 370">
                <a:extLst>
                  <a:ext uri="{FF2B5EF4-FFF2-40B4-BE49-F238E27FC236}">
                    <a16:creationId xmlns:a16="http://schemas.microsoft.com/office/drawing/2014/main" id="{BA7D36E4-A78A-49F8-AEC0-6DC7FEAE1323}"/>
                  </a:ext>
                </a:extLst>
              </p:cNvPr>
              <p:cNvSpPr/>
              <p:nvPr/>
            </p:nvSpPr>
            <p:spPr>
              <a:xfrm>
                <a:off x="2334878" y="5172183"/>
                <a:ext cx="306248" cy="253362"/>
              </a:xfrm>
              <a:prstGeom prst="flowChartMagneticDisk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 dirty="0"/>
              </a:p>
            </p:txBody>
          </p:sp>
          <p:cxnSp>
            <p:nvCxnSpPr>
              <p:cNvPr id="372" name="Straight Arrow Connector 371">
                <a:extLst>
                  <a:ext uri="{FF2B5EF4-FFF2-40B4-BE49-F238E27FC236}">
                    <a16:creationId xmlns:a16="http://schemas.microsoft.com/office/drawing/2014/main" id="{F8FBC01A-3CDC-4209-A2BA-E1719BE93351}"/>
                  </a:ext>
                </a:extLst>
              </p:cNvPr>
              <p:cNvCxnSpPr>
                <a:cxnSpLocks/>
                <a:stCxn id="371" idx="3"/>
                <a:endCxn id="376" idx="0"/>
              </p:cNvCxnSpPr>
              <p:nvPr/>
            </p:nvCxnSpPr>
            <p:spPr>
              <a:xfrm>
                <a:off x="2488002" y="5425545"/>
                <a:ext cx="3653779" cy="609914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68D1B1F3-AB67-471C-90F5-E21467C901F0}"/>
                </a:ext>
              </a:extLst>
            </p:cNvPr>
            <p:cNvGrpSpPr/>
            <p:nvPr/>
          </p:nvGrpSpPr>
          <p:grpSpPr>
            <a:xfrm>
              <a:off x="4134236" y="4835405"/>
              <a:ext cx="944982" cy="1444236"/>
              <a:chOff x="4134236" y="4835405"/>
              <a:chExt cx="944982" cy="1444236"/>
            </a:xfrm>
          </p:grpSpPr>
          <p:sp>
            <p:nvSpPr>
              <p:cNvPr id="359" name="Rectangle 358">
                <a:extLst>
                  <a:ext uri="{FF2B5EF4-FFF2-40B4-BE49-F238E27FC236}">
                    <a16:creationId xmlns:a16="http://schemas.microsoft.com/office/drawing/2014/main" id="{41AC17AD-5027-47C0-95EE-BFE087005568}"/>
                  </a:ext>
                </a:extLst>
              </p:cNvPr>
              <p:cNvSpPr/>
              <p:nvPr/>
            </p:nvSpPr>
            <p:spPr>
              <a:xfrm>
                <a:off x="4360986" y="4835405"/>
                <a:ext cx="491483" cy="24418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60" name="Rectangle 359">
                <a:extLst>
                  <a:ext uri="{FF2B5EF4-FFF2-40B4-BE49-F238E27FC236}">
                    <a16:creationId xmlns:a16="http://schemas.microsoft.com/office/drawing/2014/main" id="{2A76FEB3-5EA0-4B9B-889F-9D70988D8317}"/>
                  </a:ext>
                </a:extLst>
              </p:cNvPr>
              <p:cNvSpPr/>
              <p:nvPr/>
            </p:nvSpPr>
            <p:spPr>
              <a:xfrm>
                <a:off x="4134236" y="6035459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61" name="Rectangle 360">
                <a:extLst>
                  <a:ext uri="{FF2B5EF4-FFF2-40B4-BE49-F238E27FC236}">
                    <a16:creationId xmlns:a16="http://schemas.microsoft.com/office/drawing/2014/main" id="{A4B712E2-3BE3-4569-ADE5-4BB51D289F53}"/>
                  </a:ext>
                </a:extLst>
              </p:cNvPr>
              <p:cNvSpPr/>
              <p:nvPr/>
            </p:nvSpPr>
            <p:spPr>
              <a:xfrm>
                <a:off x="4462882" y="6035459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62" name="Rectangle 361">
                <a:extLst>
                  <a:ext uri="{FF2B5EF4-FFF2-40B4-BE49-F238E27FC236}">
                    <a16:creationId xmlns:a16="http://schemas.microsoft.com/office/drawing/2014/main" id="{AD3D3C8F-0EED-4990-91F1-3EC14930B8FE}"/>
                  </a:ext>
                </a:extLst>
              </p:cNvPr>
              <p:cNvSpPr/>
              <p:nvPr/>
            </p:nvSpPr>
            <p:spPr>
              <a:xfrm>
                <a:off x="4791528" y="6035458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363" name="Straight Arrow Connector 362">
                <a:extLst>
                  <a:ext uri="{FF2B5EF4-FFF2-40B4-BE49-F238E27FC236}">
                    <a16:creationId xmlns:a16="http://schemas.microsoft.com/office/drawing/2014/main" id="{0FB3B010-62D5-4A9A-8C77-CCC12986F2E5}"/>
                  </a:ext>
                </a:extLst>
              </p:cNvPr>
              <p:cNvCxnSpPr>
                <a:cxnSpLocks/>
                <a:stCxn id="359" idx="2"/>
                <a:endCxn id="360" idx="0"/>
              </p:cNvCxnSpPr>
              <p:nvPr/>
            </p:nvCxnSpPr>
            <p:spPr>
              <a:xfrm flipH="1">
                <a:off x="4278081" y="5079587"/>
                <a:ext cx="328647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Arrow Connector 363">
                <a:extLst>
                  <a:ext uri="{FF2B5EF4-FFF2-40B4-BE49-F238E27FC236}">
                    <a16:creationId xmlns:a16="http://schemas.microsoft.com/office/drawing/2014/main" id="{62516C64-F64B-4576-9917-1A4B21F88567}"/>
                  </a:ext>
                </a:extLst>
              </p:cNvPr>
              <p:cNvCxnSpPr>
                <a:cxnSpLocks/>
                <a:stCxn id="359" idx="2"/>
                <a:endCxn id="361" idx="0"/>
              </p:cNvCxnSpPr>
              <p:nvPr/>
            </p:nvCxnSpPr>
            <p:spPr>
              <a:xfrm flipH="1">
                <a:off x="4606727" y="5079587"/>
                <a:ext cx="1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Arrow Connector 364">
                <a:extLst>
                  <a:ext uri="{FF2B5EF4-FFF2-40B4-BE49-F238E27FC236}">
                    <a16:creationId xmlns:a16="http://schemas.microsoft.com/office/drawing/2014/main" id="{18E23E49-CA99-4FAA-B70E-07728678F313}"/>
                  </a:ext>
                </a:extLst>
              </p:cNvPr>
              <p:cNvCxnSpPr>
                <a:cxnSpLocks/>
                <a:stCxn id="359" idx="2"/>
                <a:endCxn id="362" idx="0"/>
              </p:cNvCxnSpPr>
              <p:nvPr/>
            </p:nvCxnSpPr>
            <p:spPr>
              <a:xfrm>
                <a:off x="4606728" y="5079587"/>
                <a:ext cx="328645" cy="955871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2" name="Group 331">
              <a:extLst>
                <a:ext uri="{FF2B5EF4-FFF2-40B4-BE49-F238E27FC236}">
                  <a16:creationId xmlns:a16="http://schemas.microsoft.com/office/drawing/2014/main" id="{6ED5B63A-4D48-4160-9FCA-FE551AE175FF}"/>
                </a:ext>
              </a:extLst>
            </p:cNvPr>
            <p:cNvGrpSpPr/>
            <p:nvPr/>
          </p:nvGrpSpPr>
          <p:grpSpPr>
            <a:xfrm>
              <a:off x="1394166" y="4227198"/>
              <a:ext cx="4422083" cy="1808261"/>
              <a:chOff x="1394166" y="4227198"/>
              <a:chExt cx="4422083" cy="1808261"/>
            </a:xfrm>
          </p:grpSpPr>
          <p:cxnSp>
            <p:nvCxnSpPr>
              <p:cNvPr id="355" name="Straight Arrow Connector 354">
                <a:extLst>
                  <a:ext uri="{FF2B5EF4-FFF2-40B4-BE49-F238E27FC236}">
                    <a16:creationId xmlns:a16="http://schemas.microsoft.com/office/drawing/2014/main" id="{B4E30A8A-73BE-4AE5-8383-4CEDBA94AC92}"/>
                  </a:ext>
                </a:extLst>
              </p:cNvPr>
              <p:cNvCxnSpPr>
                <a:cxnSpLocks/>
                <a:stCxn id="368" idx="3"/>
                <a:endCxn id="360" idx="0"/>
              </p:cNvCxnSpPr>
              <p:nvPr/>
            </p:nvCxnSpPr>
            <p:spPr>
              <a:xfrm>
                <a:off x="1394166" y="5454800"/>
                <a:ext cx="2883915" cy="580659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Arrow Connector 355">
                <a:extLst>
                  <a:ext uri="{FF2B5EF4-FFF2-40B4-BE49-F238E27FC236}">
                    <a16:creationId xmlns:a16="http://schemas.microsoft.com/office/drawing/2014/main" id="{A2400564-A9D0-47C7-A389-F2C8829B414D}"/>
                  </a:ext>
                </a:extLst>
              </p:cNvPr>
              <p:cNvCxnSpPr>
                <a:cxnSpLocks/>
                <a:stCxn id="371" idx="3"/>
                <a:endCxn id="362" idx="0"/>
              </p:cNvCxnSpPr>
              <p:nvPr/>
            </p:nvCxnSpPr>
            <p:spPr>
              <a:xfrm>
                <a:off x="2488002" y="5425545"/>
                <a:ext cx="2447371" cy="609913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Arrow Connector 356">
                <a:extLst>
                  <a:ext uri="{FF2B5EF4-FFF2-40B4-BE49-F238E27FC236}">
                    <a16:creationId xmlns:a16="http://schemas.microsoft.com/office/drawing/2014/main" id="{906960FA-C449-4679-AE2B-FD25DA34921C}"/>
                  </a:ext>
                </a:extLst>
              </p:cNvPr>
              <p:cNvCxnSpPr>
                <a:cxnSpLocks/>
                <a:stCxn id="368" idx="3"/>
                <a:endCxn id="361" idx="0"/>
              </p:cNvCxnSpPr>
              <p:nvPr/>
            </p:nvCxnSpPr>
            <p:spPr>
              <a:xfrm>
                <a:off x="1394166" y="5454800"/>
                <a:ext cx="3212561" cy="580659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Arrow Connector 357">
                <a:extLst>
                  <a:ext uri="{FF2B5EF4-FFF2-40B4-BE49-F238E27FC236}">
                    <a16:creationId xmlns:a16="http://schemas.microsoft.com/office/drawing/2014/main" id="{FCCFB1B9-64A0-4523-BA2B-2B7E964D3647}"/>
                  </a:ext>
                </a:extLst>
              </p:cNvPr>
              <p:cNvCxnSpPr>
                <a:cxnSpLocks/>
                <a:stCxn id="366" idx="2"/>
                <a:endCxn id="359" idx="0"/>
              </p:cNvCxnSpPr>
              <p:nvPr/>
            </p:nvCxnSpPr>
            <p:spPr>
              <a:xfrm flipH="1">
                <a:off x="4606728" y="4227198"/>
                <a:ext cx="1209521" cy="608207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id="{B5132C00-8F5F-44EC-8412-9889E29D8F2E}"/>
                </a:ext>
              </a:extLst>
            </p:cNvPr>
            <p:cNvGrpSpPr/>
            <p:nvPr/>
          </p:nvGrpSpPr>
          <p:grpSpPr>
            <a:xfrm>
              <a:off x="6589444" y="4835405"/>
              <a:ext cx="944982" cy="1444236"/>
              <a:chOff x="6589444" y="4835405"/>
              <a:chExt cx="944982" cy="1444236"/>
            </a:xfrm>
          </p:grpSpPr>
          <p:sp>
            <p:nvSpPr>
              <p:cNvPr id="348" name="Rectangle 347">
                <a:extLst>
                  <a:ext uri="{FF2B5EF4-FFF2-40B4-BE49-F238E27FC236}">
                    <a16:creationId xmlns:a16="http://schemas.microsoft.com/office/drawing/2014/main" id="{479E07F3-F27E-43BF-AC3D-44442280918B}"/>
                  </a:ext>
                </a:extLst>
              </p:cNvPr>
              <p:cNvSpPr/>
              <p:nvPr/>
            </p:nvSpPr>
            <p:spPr>
              <a:xfrm>
                <a:off x="6816194" y="4835405"/>
                <a:ext cx="491483" cy="24418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49" name="Rectangle 348">
                <a:extLst>
                  <a:ext uri="{FF2B5EF4-FFF2-40B4-BE49-F238E27FC236}">
                    <a16:creationId xmlns:a16="http://schemas.microsoft.com/office/drawing/2014/main" id="{74E04DCE-29C2-476C-AD63-D2171B805901}"/>
                  </a:ext>
                </a:extLst>
              </p:cNvPr>
              <p:cNvSpPr/>
              <p:nvPr/>
            </p:nvSpPr>
            <p:spPr>
              <a:xfrm>
                <a:off x="6589444" y="6035459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CADCA404-DEFE-4761-BDBF-EF1E0C170A63}"/>
                  </a:ext>
                </a:extLst>
              </p:cNvPr>
              <p:cNvSpPr/>
              <p:nvPr/>
            </p:nvSpPr>
            <p:spPr>
              <a:xfrm>
                <a:off x="6918090" y="6035459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51" name="Rectangle 350">
                <a:extLst>
                  <a:ext uri="{FF2B5EF4-FFF2-40B4-BE49-F238E27FC236}">
                    <a16:creationId xmlns:a16="http://schemas.microsoft.com/office/drawing/2014/main" id="{01406DD5-5DF6-497A-8B97-FCB25F8A5742}"/>
                  </a:ext>
                </a:extLst>
              </p:cNvPr>
              <p:cNvSpPr/>
              <p:nvPr/>
            </p:nvSpPr>
            <p:spPr>
              <a:xfrm>
                <a:off x="7246736" y="6035458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352" name="Straight Arrow Connector 351">
                <a:extLst>
                  <a:ext uri="{FF2B5EF4-FFF2-40B4-BE49-F238E27FC236}">
                    <a16:creationId xmlns:a16="http://schemas.microsoft.com/office/drawing/2014/main" id="{082ACEC4-BA44-4556-AD44-567DDDEB875A}"/>
                  </a:ext>
                </a:extLst>
              </p:cNvPr>
              <p:cNvCxnSpPr>
                <a:cxnSpLocks/>
                <a:stCxn id="348" idx="2"/>
                <a:endCxn id="349" idx="0"/>
              </p:cNvCxnSpPr>
              <p:nvPr/>
            </p:nvCxnSpPr>
            <p:spPr>
              <a:xfrm flipH="1">
                <a:off x="6733289" y="5079587"/>
                <a:ext cx="328647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3" name="Straight Arrow Connector 352">
                <a:extLst>
                  <a:ext uri="{FF2B5EF4-FFF2-40B4-BE49-F238E27FC236}">
                    <a16:creationId xmlns:a16="http://schemas.microsoft.com/office/drawing/2014/main" id="{6CB731A4-78D3-4341-B6FD-FF69D095BBAB}"/>
                  </a:ext>
                </a:extLst>
              </p:cNvPr>
              <p:cNvCxnSpPr>
                <a:cxnSpLocks/>
                <a:stCxn id="348" idx="2"/>
                <a:endCxn id="350" idx="0"/>
              </p:cNvCxnSpPr>
              <p:nvPr/>
            </p:nvCxnSpPr>
            <p:spPr>
              <a:xfrm flipH="1">
                <a:off x="7061935" y="5079587"/>
                <a:ext cx="1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Arrow Connector 353">
                <a:extLst>
                  <a:ext uri="{FF2B5EF4-FFF2-40B4-BE49-F238E27FC236}">
                    <a16:creationId xmlns:a16="http://schemas.microsoft.com/office/drawing/2014/main" id="{0C88BE51-C846-430B-8296-978EA37C916C}"/>
                  </a:ext>
                </a:extLst>
              </p:cNvPr>
              <p:cNvCxnSpPr>
                <a:cxnSpLocks/>
                <a:stCxn id="348" idx="2"/>
                <a:endCxn id="351" idx="0"/>
              </p:cNvCxnSpPr>
              <p:nvPr/>
            </p:nvCxnSpPr>
            <p:spPr>
              <a:xfrm>
                <a:off x="7061936" y="5079587"/>
                <a:ext cx="328645" cy="955871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4" name="Group 333">
              <a:extLst>
                <a:ext uri="{FF2B5EF4-FFF2-40B4-BE49-F238E27FC236}">
                  <a16:creationId xmlns:a16="http://schemas.microsoft.com/office/drawing/2014/main" id="{12E3DE0C-0555-4A80-B407-3D1578BDAA2D}"/>
                </a:ext>
              </a:extLst>
            </p:cNvPr>
            <p:cNvGrpSpPr/>
            <p:nvPr/>
          </p:nvGrpSpPr>
          <p:grpSpPr>
            <a:xfrm>
              <a:off x="1394166" y="4227198"/>
              <a:ext cx="5996415" cy="1808261"/>
              <a:chOff x="1394166" y="4227198"/>
              <a:chExt cx="5996415" cy="1808261"/>
            </a:xfrm>
          </p:grpSpPr>
          <p:cxnSp>
            <p:nvCxnSpPr>
              <p:cNvPr id="344" name="Straight Arrow Connector 343">
                <a:extLst>
                  <a:ext uri="{FF2B5EF4-FFF2-40B4-BE49-F238E27FC236}">
                    <a16:creationId xmlns:a16="http://schemas.microsoft.com/office/drawing/2014/main" id="{782EFB43-CC98-49FB-8B53-A5471F5E96D9}"/>
                  </a:ext>
                </a:extLst>
              </p:cNvPr>
              <p:cNvCxnSpPr>
                <a:cxnSpLocks/>
                <a:stCxn id="371" idx="3"/>
                <a:endCxn id="351" idx="0"/>
              </p:cNvCxnSpPr>
              <p:nvPr/>
            </p:nvCxnSpPr>
            <p:spPr>
              <a:xfrm>
                <a:off x="2488002" y="5425545"/>
                <a:ext cx="4902579" cy="609913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Arrow Connector 344">
                <a:extLst>
                  <a:ext uri="{FF2B5EF4-FFF2-40B4-BE49-F238E27FC236}">
                    <a16:creationId xmlns:a16="http://schemas.microsoft.com/office/drawing/2014/main" id="{79A4A9F8-DAA2-4E85-881A-051822296F56}"/>
                  </a:ext>
                </a:extLst>
              </p:cNvPr>
              <p:cNvCxnSpPr>
                <a:cxnSpLocks/>
                <a:stCxn id="368" idx="3"/>
                <a:endCxn id="349" idx="0"/>
              </p:cNvCxnSpPr>
              <p:nvPr/>
            </p:nvCxnSpPr>
            <p:spPr>
              <a:xfrm>
                <a:off x="1394166" y="5454800"/>
                <a:ext cx="5339123" cy="580659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Arrow Connector 345">
                <a:extLst>
                  <a:ext uri="{FF2B5EF4-FFF2-40B4-BE49-F238E27FC236}">
                    <a16:creationId xmlns:a16="http://schemas.microsoft.com/office/drawing/2014/main" id="{42BD2F57-B7F0-4CFC-8505-68F7537D1B42}"/>
                  </a:ext>
                </a:extLst>
              </p:cNvPr>
              <p:cNvCxnSpPr>
                <a:cxnSpLocks/>
                <a:stCxn id="368" idx="3"/>
                <a:endCxn id="350" idx="0"/>
              </p:cNvCxnSpPr>
              <p:nvPr/>
            </p:nvCxnSpPr>
            <p:spPr>
              <a:xfrm>
                <a:off x="1394166" y="5454800"/>
                <a:ext cx="5667769" cy="580659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Straight Arrow Connector 346">
                <a:extLst>
                  <a:ext uri="{FF2B5EF4-FFF2-40B4-BE49-F238E27FC236}">
                    <a16:creationId xmlns:a16="http://schemas.microsoft.com/office/drawing/2014/main" id="{743A9B1F-44CE-4062-BB95-715238FCEB12}"/>
                  </a:ext>
                </a:extLst>
              </p:cNvPr>
              <p:cNvCxnSpPr>
                <a:cxnSpLocks/>
                <a:stCxn id="366" idx="2"/>
                <a:endCxn id="348" idx="0"/>
              </p:cNvCxnSpPr>
              <p:nvPr/>
            </p:nvCxnSpPr>
            <p:spPr>
              <a:xfrm>
                <a:off x="5816249" y="4227198"/>
                <a:ext cx="1245687" cy="608207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5CDF6833-09B5-4445-8191-0DE9CADE6D3A}"/>
                </a:ext>
              </a:extLst>
            </p:cNvPr>
            <p:cNvGrpSpPr/>
            <p:nvPr/>
          </p:nvGrpSpPr>
          <p:grpSpPr>
            <a:xfrm>
              <a:off x="2727837" y="2134411"/>
              <a:ext cx="4292953" cy="1848606"/>
              <a:chOff x="2727837" y="2134411"/>
              <a:chExt cx="4292953" cy="1848606"/>
            </a:xfrm>
          </p:grpSpPr>
          <p:sp>
            <p:nvSpPr>
              <p:cNvPr id="336" name="Rectangle 335">
                <a:extLst>
                  <a:ext uri="{FF2B5EF4-FFF2-40B4-BE49-F238E27FC236}">
                    <a16:creationId xmlns:a16="http://schemas.microsoft.com/office/drawing/2014/main" id="{6D63A75E-BB2F-41B0-A48A-9DDCFC88DC95}"/>
                  </a:ext>
                </a:extLst>
              </p:cNvPr>
              <p:cNvSpPr/>
              <p:nvPr/>
            </p:nvSpPr>
            <p:spPr>
              <a:xfrm>
                <a:off x="5436443" y="2137895"/>
                <a:ext cx="759612" cy="24418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dirty="0"/>
                  <a:t>Muscle</a:t>
                </a:r>
              </a:p>
            </p:txBody>
          </p:sp>
          <p:sp>
            <p:nvSpPr>
              <p:cNvPr id="337" name="Rectangle 336">
                <a:extLst>
                  <a:ext uri="{FF2B5EF4-FFF2-40B4-BE49-F238E27FC236}">
                    <a16:creationId xmlns:a16="http://schemas.microsoft.com/office/drawing/2014/main" id="{CF5F71F5-7C09-478F-9E79-E6A5AB34403D}"/>
                  </a:ext>
                </a:extLst>
              </p:cNvPr>
              <p:cNvSpPr/>
              <p:nvPr/>
            </p:nvSpPr>
            <p:spPr>
              <a:xfrm>
                <a:off x="6261178" y="2134411"/>
                <a:ext cx="759612" cy="24418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38" name="Rectangle 337">
                <a:extLst>
                  <a:ext uri="{FF2B5EF4-FFF2-40B4-BE49-F238E27FC236}">
                    <a16:creationId xmlns:a16="http://schemas.microsoft.com/office/drawing/2014/main" id="{386705BF-5468-4180-BF8D-24CD09EEB711}"/>
                  </a:ext>
                </a:extLst>
              </p:cNvPr>
              <p:cNvSpPr/>
              <p:nvPr/>
            </p:nvSpPr>
            <p:spPr>
              <a:xfrm>
                <a:off x="5436443" y="2981451"/>
                <a:ext cx="759612" cy="24418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340" name="Straight Arrow Connector 339">
                <a:extLst>
                  <a:ext uri="{FF2B5EF4-FFF2-40B4-BE49-F238E27FC236}">
                    <a16:creationId xmlns:a16="http://schemas.microsoft.com/office/drawing/2014/main" id="{48939872-EF89-4A79-8DA2-71D0B9542751}"/>
                  </a:ext>
                </a:extLst>
              </p:cNvPr>
              <p:cNvCxnSpPr>
                <a:cxnSpLocks/>
                <a:stCxn id="338" idx="2"/>
                <a:endCxn id="366" idx="0"/>
              </p:cNvCxnSpPr>
              <p:nvPr/>
            </p:nvCxnSpPr>
            <p:spPr>
              <a:xfrm>
                <a:off x="5816249" y="3225633"/>
                <a:ext cx="0" cy="757384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Arrow Connector 340">
                <a:extLst>
                  <a:ext uri="{FF2B5EF4-FFF2-40B4-BE49-F238E27FC236}">
                    <a16:creationId xmlns:a16="http://schemas.microsoft.com/office/drawing/2014/main" id="{439E739C-2520-4204-B425-3F39B555EE13}"/>
                  </a:ext>
                </a:extLst>
              </p:cNvPr>
              <p:cNvCxnSpPr>
                <a:cxnSpLocks/>
                <a:stCxn id="336" idx="2"/>
                <a:endCxn id="338" idx="0"/>
              </p:cNvCxnSpPr>
              <p:nvPr/>
            </p:nvCxnSpPr>
            <p:spPr>
              <a:xfrm>
                <a:off x="5816249" y="2382077"/>
                <a:ext cx="0" cy="599374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Arrow Connector 341">
                <a:extLst>
                  <a:ext uri="{FF2B5EF4-FFF2-40B4-BE49-F238E27FC236}">
                    <a16:creationId xmlns:a16="http://schemas.microsoft.com/office/drawing/2014/main" id="{9FFBF79B-5354-4C5A-875E-24655BAA5DD5}"/>
                  </a:ext>
                </a:extLst>
              </p:cNvPr>
              <p:cNvCxnSpPr>
                <a:cxnSpLocks/>
                <a:stCxn id="337" idx="2"/>
                <a:endCxn id="338" idx="0"/>
              </p:cNvCxnSpPr>
              <p:nvPr/>
            </p:nvCxnSpPr>
            <p:spPr>
              <a:xfrm flipH="1">
                <a:off x="5816249" y="2378593"/>
                <a:ext cx="824735" cy="602858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Arrow Connector 342">
                <a:extLst>
                  <a:ext uri="{FF2B5EF4-FFF2-40B4-BE49-F238E27FC236}">
                    <a16:creationId xmlns:a16="http://schemas.microsoft.com/office/drawing/2014/main" id="{07283FBB-E0DC-49FD-B912-75B67A9D5992}"/>
                  </a:ext>
                </a:extLst>
              </p:cNvPr>
              <p:cNvCxnSpPr>
                <a:cxnSpLocks/>
                <a:stCxn id="72" idx="3"/>
                <a:endCxn id="366" idx="0"/>
              </p:cNvCxnSpPr>
              <p:nvPr/>
            </p:nvCxnSpPr>
            <p:spPr>
              <a:xfrm>
                <a:off x="2727837" y="3506467"/>
                <a:ext cx="3088412" cy="476550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AC7BF493-4145-40B4-8A55-AC0036146572}"/>
              </a:ext>
            </a:extLst>
          </p:cNvPr>
          <p:cNvGrpSpPr/>
          <p:nvPr/>
        </p:nvGrpSpPr>
        <p:grpSpPr>
          <a:xfrm>
            <a:off x="366370" y="1733809"/>
            <a:ext cx="6166928" cy="4145231"/>
            <a:chOff x="4134236" y="2134411"/>
            <a:chExt cx="6166928" cy="4145231"/>
          </a:xfrm>
        </p:grpSpPr>
        <p:grpSp>
          <p:nvGrpSpPr>
            <p:cNvPr id="381" name="Group 380">
              <a:extLst>
                <a:ext uri="{FF2B5EF4-FFF2-40B4-BE49-F238E27FC236}">
                  <a16:creationId xmlns:a16="http://schemas.microsoft.com/office/drawing/2014/main" id="{2258E44A-93D0-42F7-B26D-E57DEC467126}"/>
                </a:ext>
              </a:extLst>
            </p:cNvPr>
            <p:cNvGrpSpPr/>
            <p:nvPr/>
          </p:nvGrpSpPr>
          <p:grpSpPr>
            <a:xfrm>
              <a:off x="5340644" y="4835406"/>
              <a:ext cx="944982" cy="1444236"/>
              <a:chOff x="5340644" y="4835406"/>
              <a:chExt cx="944982" cy="1444236"/>
            </a:xfrm>
          </p:grpSpPr>
          <p:sp>
            <p:nvSpPr>
              <p:cNvPr id="425" name="Rectangle 424">
                <a:extLst>
                  <a:ext uri="{FF2B5EF4-FFF2-40B4-BE49-F238E27FC236}">
                    <a16:creationId xmlns:a16="http://schemas.microsoft.com/office/drawing/2014/main" id="{37810893-CA14-45DF-ABDD-0566E0CE9017}"/>
                  </a:ext>
                </a:extLst>
              </p:cNvPr>
              <p:cNvSpPr/>
              <p:nvPr/>
            </p:nvSpPr>
            <p:spPr>
              <a:xfrm>
                <a:off x="5567394" y="4835406"/>
                <a:ext cx="491483" cy="24418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426" name="Rectangle 425">
                <a:extLst>
                  <a:ext uri="{FF2B5EF4-FFF2-40B4-BE49-F238E27FC236}">
                    <a16:creationId xmlns:a16="http://schemas.microsoft.com/office/drawing/2014/main" id="{1866096E-B151-4B16-B365-E76312599335}"/>
                  </a:ext>
                </a:extLst>
              </p:cNvPr>
              <p:cNvSpPr/>
              <p:nvPr/>
            </p:nvSpPr>
            <p:spPr>
              <a:xfrm>
                <a:off x="5340644" y="6035460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427" name="Rectangle 426">
                <a:extLst>
                  <a:ext uri="{FF2B5EF4-FFF2-40B4-BE49-F238E27FC236}">
                    <a16:creationId xmlns:a16="http://schemas.microsoft.com/office/drawing/2014/main" id="{6AB54FBD-CEE0-415E-89E6-625ADFE8370A}"/>
                  </a:ext>
                </a:extLst>
              </p:cNvPr>
              <p:cNvSpPr/>
              <p:nvPr/>
            </p:nvSpPr>
            <p:spPr>
              <a:xfrm>
                <a:off x="5669290" y="6035460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428" name="Rectangle 427">
                <a:extLst>
                  <a:ext uri="{FF2B5EF4-FFF2-40B4-BE49-F238E27FC236}">
                    <a16:creationId xmlns:a16="http://schemas.microsoft.com/office/drawing/2014/main" id="{750A6F1A-3ADA-4B76-BBC5-72847846404E}"/>
                  </a:ext>
                </a:extLst>
              </p:cNvPr>
              <p:cNvSpPr/>
              <p:nvPr/>
            </p:nvSpPr>
            <p:spPr>
              <a:xfrm>
                <a:off x="5997936" y="6035459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429" name="Straight Arrow Connector 428">
                <a:extLst>
                  <a:ext uri="{FF2B5EF4-FFF2-40B4-BE49-F238E27FC236}">
                    <a16:creationId xmlns:a16="http://schemas.microsoft.com/office/drawing/2014/main" id="{70410477-6526-4F5B-8FD9-E30C0C45ECB0}"/>
                  </a:ext>
                </a:extLst>
              </p:cNvPr>
              <p:cNvCxnSpPr>
                <a:cxnSpLocks/>
                <a:stCxn id="425" idx="2"/>
                <a:endCxn id="426" idx="0"/>
              </p:cNvCxnSpPr>
              <p:nvPr/>
            </p:nvCxnSpPr>
            <p:spPr>
              <a:xfrm flipH="1">
                <a:off x="5484489" y="5079588"/>
                <a:ext cx="328647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" name="Straight Arrow Connector 429">
                <a:extLst>
                  <a:ext uri="{FF2B5EF4-FFF2-40B4-BE49-F238E27FC236}">
                    <a16:creationId xmlns:a16="http://schemas.microsoft.com/office/drawing/2014/main" id="{F117F6F5-7F6C-4547-BD5E-FE06DB22FC9A}"/>
                  </a:ext>
                </a:extLst>
              </p:cNvPr>
              <p:cNvCxnSpPr>
                <a:cxnSpLocks/>
                <a:stCxn id="425" idx="2"/>
                <a:endCxn id="427" idx="0"/>
              </p:cNvCxnSpPr>
              <p:nvPr/>
            </p:nvCxnSpPr>
            <p:spPr>
              <a:xfrm flipH="1">
                <a:off x="5813135" y="5079588"/>
                <a:ext cx="1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Straight Arrow Connector 430">
                <a:extLst>
                  <a:ext uri="{FF2B5EF4-FFF2-40B4-BE49-F238E27FC236}">
                    <a16:creationId xmlns:a16="http://schemas.microsoft.com/office/drawing/2014/main" id="{6209E84B-D39F-4239-B244-E654DB3DEFE2}"/>
                  </a:ext>
                </a:extLst>
              </p:cNvPr>
              <p:cNvCxnSpPr>
                <a:cxnSpLocks/>
                <a:stCxn id="425" idx="2"/>
                <a:endCxn id="428" idx="0"/>
              </p:cNvCxnSpPr>
              <p:nvPr/>
            </p:nvCxnSpPr>
            <p:spPr>
              <a:xfrm>
                <a:off x="5813136" y="5079588"/>
                <a:ext cx="328645" cy="955871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2" name="Group 381">
              <a:extLst>
                <a:ext uri="{FF2B5EF4-FFF2-40B4-BE49-F238E27FC236}">
                  <a16:creationId xmlns:a16="http://schemas.microsoft.com/office/drawing/2014/main" id="{97CD880C-0534-484F-86CB-B5302298D3F2}"/>
                </a:ext>
              </a:extLst>
            </p:cNvPr>
            <p:cNvGrpSpPr/>
            <p:nvPr/>
          </p:nvGrpSpPr>
          <p:grpSpPr>
            <a:xfrm>
              <a:off x="5436443" y="3983017"/>
              <a:ext cx="4765535" cy="2052443"/>
              <a:chOff x="5436443" y="3983017"/>
              <a:chExt cx="4765535" cy="2052443"/>
            </a:xfrm>
          </p:grpSpPr>
          <p:sp>
            <p:nvSpPr>
              <p:cNvPr id="418" name="Rectangle 417">
                <a:extLst>
                  <a:ext uri="{FF2B5EF4-FFF2-40B4-BE49-F238E27FC236}">
                    <a16:creationId xmlns:a16="http://schemas.microsoft.com/office/drawing/2014/main" id="{EB90A94A-F0F0-4BBF-9054-3B4F79A6D1AE}"/>
                  </a:ext>
                </a:extLst>
              </p:cNvPr>
              <p:cNvSpPr/>
              <p:nvPr/>
            </p:nvSpPr>
            <p:spPr>
              <a:xfrm>
                <a:off x="5436443" y="3983017"/>
                <a:ext cx="759612" cy="244181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419" name="Straight Arrow Connector 418">
                <a:extLst>
                  <a:ext uri="{FF2B5EF4-FFF2-40B4-BE49-F238E27FC236}">
                    <a16:creationId xmlns:a16="http://schemas.microsoft.com/office/drawing/2014/main" id="{561B0BC9-7F45-4D22-A45C-5D673E1F5F30}"/>
                  </a:ext>
                </a:extLst>
              </p:cNvPr>
              <p:cNvCxnSpPr>
                <a:cxnSpLocks/>
                <a:stCxn id="418" idx="2"/>
                <a:endCxn id="425" idx="0"/>
              </p:cNvCxnSpPr>
              <p:nvPr/>
            </p:nvCxnSpPr>
            <p:spPr>
              <a:xfrm flipH="1">
                <a:off x="5813136" y="4227198"/>
                <a:ext cx="3113" cy="608208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0" name="Flowchart: Magnetic Disk 419">
                <a:extLst>
                  <a:ext uri="{FF2B5EF4-FFF2-40B4-BE49-F238E27FC236}">
                    <a16:creationId xmlns:a16="http://schemas.microsoft.com/office/drawing/2014/main" id="{A6E1DB15-9AB3-4FC5-9590-8B58F33F54BA}"/>
                  </a:ext>
                </a:extLst>
              </p:cNvPr>
              <p:cNvSpPr/>
              <p:nvPr/>
            </p:nvSpPr>
            <p:spPr>
              <a:xfrm>
                <a:off x="8816895" y="5215210"/>
                <a:ext cx="306248" cy="253362"/>
              </a:xfrm>
              <a:prstGeom prst="flowChartMagneticDisk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 dirty="0"/>
              </a:p>
            </p:txBody>
          </p:sp>
          <p:cxnSp>
            <p:nvCxnSpPr>
              <p:cNvPr id="421" name="Straight Arrow Connector 420">
                <a:extLst>
                  <a:ext uri="{FF2B5EF4-FFF2-40B4-BE49-F238E27FC236}">
                    <a16:creationId xmlns:a16="http://schemas.microsoft.com/office/drawing/2014/main" id="{E07F8D1B-C7F1-4A30-B2F9-110BC1C4B05A}"/>
                  </a:ext>
                </a:extLst>
              </p:cNvPr>
              <p:cNvCxnSpPr>
                <a:cxnSpLocks/>
                <a:stCxn id="420" idx="3"/>
                <a:endCxn id="426" idx="0"/>
              </p:cNvCxnSpPr>
              <p:nvPr/>
            </p:nvCxnSpPr>
            <p:spPr>
              <a:xfrm flipH="1">
                <a:off x="5484489" y="5468572"/>
                <a:ext cx="3485530" cy="566888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Arrow Connector 421">
                <a:extLst>
                  <a:ext uri="{FF2B5EF4-FFF2-40B4-BE49-F238E27FC236}">
                    <a16:creationId xmlns:a16="http://schemas.microsoft.com/office/drawing/2014/main" id="{149C3FC4-E957-4692-9763-ED06C6C963E9}"/>
                  </a:ext>
                </a:extLst>
              </p:cNvPr>
              <p:cNvCxnSpPr>
                <a:cxnSpLocks/>
                <a:stCxn id="420" idx="3"/>
                <a:endCxn id="427" idx="0"/>
              </p:cNvCxnSpPr>
              <p:nvPr/>
            </p:nvCxnSpPr>
            <p:spPr>
              <a:xfrm flipH="1">
                <a:off x="5813135" y="5468572"/>
                <a:ext cx="3156884" cy="566888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3" name="Flowchart: Magnetic Disk 422">
                <a:extLst>
                  <a:ext uri="{FF2B5EF4-FFF2-40B4-BE49-F238E27FC236}">
                    <a16:creationId xmlns:a16="http://schemas.microsoft.com/office/drawing/2014/main" id="{B936C6B5-A909-4A9C-AC6B-A60BE1BD1D17}"/>
                  </a:ext>
                </a:extLst>
              </p:cNvPr>
              <p:cNvSpPr/>
              <p:nvPr/>
            </p:nvSpPr>
            <p:spPr>
              <a:xfrm>
                <a:off x="9895730" y="5172186"/>
                <a:ext cx="306248" cy="253362"/>
              </a:xfrm>
              <a:prstGeom prst="flowChartMagneticDisk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 dirty="0"/>
              </a:p>
            </p:txBody>
          </p:sp>
          <p:cxnSp>
            <p:nvCxnSpPr>
              <p:cNvPr id="424" name="Straight Arrow Connector 423">
                <a:extLst>
                  <a:ext uri="{FF2B5EF4-FFF2-40B4-BE49-F238E27FC236}">
                    <a16:creationId xmlns:a16="http://schemas.microsoft.com/office/drawing/2014/main" id="{8FA37D2E-3D84-4DA7-8933-33725D956A8C}"/>
                  </a:ext>
                </a:extLst>
              </p:cNvPr>
              <p:cNvCxnSpPr>
                <a:cxnSpLocks/>
                <a:stCxn id="423" idx="3"/>
                <a:endCxn id="428" idx="0"/>
              </p:cNvCxnSpPr>
              <p:nvPr/>
            </p:nvCxnSpPr>
            <p:spPr>
              <a:xfrm flipH="1">
                <a:off x="6141781" y="5425548"/>
                <a:ext cx="3907073" cy="609911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3" name="Group 382">
              <a:extLst>
                <a:ext uri="{FF2B5EF4-FFF2-40B4-BE49-F238E27FC236}">
                  <a16:creationId xmlns:a16="http://schemas.microsoft.com/office/drawing/2014/main" id="{C17B21D3-D28D-4ADC-BD0A-7FB51FAD2483}"/>
                </a:ext>
              </a:extLst>
            </p:cNvPr>
            <p:cNvGrpSpPr/>
            <p:nvPr/>
          </p:nvGrpSpPr>
          <p:grpSpPr>
            <a:xfrm>
              <a:off x="4134236" y="4835405"/>
              <a:ext cx="944982" cy="1444236"/>
              <a:chOff x="4134236" y="4835405"/>
              <a:chExt cx="944982" cy="1444236"/>
            </a:xfrm>
          </p:grpSpPr>
          <p:sp>
            <p:nvSpPr>
              <p:cNvPr id="411" name="Rectangle 410">
                <a:extLst>
                  <a:ext uri="{FF2B5EF4-FFF2-40B4-BE49-F238E27FC236}">
                    <a16:creationId xmlns:a16="http://schemas.microsoft.com/office/drawing/2014/main" id="{17E077ED-A2D1-47F4-80A0-B87B75795936}"/>
                  </a:ext>
                </a:extLst>
              </p:cNvPr>
              <p:cNvSpPr/>
              <p:nvPr/>
            </p:nvSpPr>
            <p:spPr>
              <a:xfrm>
                <a:off x="4360986" y="4835405"/>
                <a:ext cx="491483" cy="24418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412" name="Rectangle 411">
                <a:extLst>
                  <a:ext uri="{FF2B5EF4-FFF2-40B4-BE49-F238E27FC236}">
                    <a16:creationId xmlns:a16="http://schemas.microsoft.com/office/drawing/2014/main" id="{3E6D0FC0-F5EF-4197-B040-FE00D439ACB1}"/>
                  </a:ext>
                </a:extLst>
              </p:cNvPr>
              <p:cNvSpPr/>
              <p:nvPr/>
            </p:nvSpPr>
            <p:spPr>
              <a:xfrm>
                <a:off x="4134236" y="6035459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413" name="Rectangle 412">
                <a:extLst>
                  <a:ext uri="{FF2B5EF4-FFF2-40B4-BE49-F238E27FC236}">
                    <a16:creationId xmlns:a16="http://schemas.microsoft.com/office/drawing/2014/main" id="{2A52B14B-856F-4FD7-AC44-8DF257D1ED00}"/>
                  </a:ext>
                </a:extLst>
              </p:cNvPr>
              <p:cNvSpPr/>
              <p:nvPr/>
            </p:nvSpPr>
            <p:spPr>
              <a:xfrm>
                <a:off x="4462882" y="6035459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414" name="Rectangle 413">
                <a:extLst>
                  <a:ext uri="{FF2B5EF4-FFF2-40B4-BE49-F238E27FC236}">
                    <a16:creationId xmlns:a16="http://schemas.microsoft.com/office/drawing/2014/main" id="{ACD5766B-E3F9-443E-B958-AEA38C6CA7F8}"/>
                  </a:ext>
                </a:extLst>
              </p:cNvPr>
              <p:cNvSpPr/>
              <p:nvPr/>
            </p:nvSpPr>
            <p:spPr>
              <a:xfrm>
                <a:off x="4791528" y="6035458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415" name="Straight Arrow Connector 414">
                <a:extLst>
                  <a:ext uri="{FF2B5EF4-FFF2-40B4-BE49-F238E27FC236}">
                    <a16:creationId xmlns:a16="http://schemas.microsoft.com/office/drawing/2014/main" id="{6C4AD15E-989F-4693-877F-DE74C3D3E3C4}"/>
                  </a:ext>
                </a:extLst>
              </p:cNvPr>
              <p:cNvCxnSpPr>
                <a:cxnSpLocks/>
                <a:stCxn id="411" idx="2"/>
                <a:endCxn id="412" idx="0"/>
              </p:cNvCxnSpPr>
              <p:nvPr/>
            </p:nvCxnSpPr>
            <p:spPr>
              <a:xfrm flipH="1">
                <a:off x="4278081" y="5079587"/>
                <a:ext cx="328647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6" name="Straight Arrow Connector 415">
                <a:extLst>
                  <a:ext uri="{FF2B5EF4-FFF2-40B4-BE49-F238E27FC236}">
                    <a16:creationId xmlns:a16="http://schemas.microsoft.com/office/drawing/2014/main" id="{EC3642F1-0FF2-460D-BB77-181B974DA581}"/>
                  </a:ext>
                </a:extLst>
              </p:cNvPr>
              <p:cNvCxnSpPr>
                <a:cxnSpLocks/>
                <a:stCxn id="411" idx="2"/>
                <a:endCxn id="413" idx="0"/>
              </p:cNvCxnSpPr>
              <p:nvPr/>
            </p:nvCxnSpPr>
            <p:spPr>
              <a:xfrm flipH="1">
                <a:off x="4606727" y="5079587"/>
                <a:ext cx="1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7" name="Straight Arrow Connector 416">
                <a:extLst>
                  <a:ext uri="{FF2B5EF4-FFF2-40B4-BE49-F238E27FC236}">
                    <a16:creationId xmlns:a16="http://schemas.microsoft.com/office/drawing/2014/main" id="{168C624A-57A4-4823-B151-83052FE4A710}"/>
                  </a:ext>
                </a:extLst>
              </p:cNvPr>
              <p:cNvCxnSpPr>
                <a:cxnSpLocks/>
                <a:stCxn id="411" idx="2"/>
                <a:endCxn id="414" idx="0"/>
              </p:cNvCxnSpPr>
              <p:nvPr/>
            </p:nvCxnSpPr>
            <p:spPr>
              <a:xfrm>
                <a:off x="4606728" y="5079587"/>
                <a:ext cx="328645" cy="955871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id="{49F07851-FBCE-4C24-B326-E22D0E6B40E7}"/>
                </a:ext>
              </a:extLst>
            </p:cNvPr>
            <p:cNvGrpSpPr/>
            <p:nvPr/>
          </p:nvGrpSpPr>
          <p:grpSpPr>
            <a:xfrm>
              <a:off x="4278081" y="4227198"/>
              <a:ext cx="5770773" cy="1808261"/>
              <a:chOff x="4278081" y="4227198"/>
              <a:chExt cx="5770773" cy="1808261"/>
            </a:xfrm>
          </p:grpSpPr>
          <p:cxnSp>
            <p:nvCxnSpPr>
              <p:cNvPr id="407" name="Straight Arrow Connector 406">
                <a:extLst>
                  <a:ext uri="{FF2B5EF4-FFF2-40B4-BE49-F238E27FC236}">
                    <a16:creationId xmlns:a16="http://schemas.microsoft.com/office/drawing/2014/main" id="{CA81C89D-0B37-4D2F-B4B8-A950FEFCDDE2}"/>
                  </a:ext>
                </a:extLst>
              </p:cNvPr>
              <p:cNvCxnSpPr>
                <a:cxnSpLocks/>
                <a:stCxn id="420" idx="3"/>
                <a:endCxn id="412" idx="0"/>
              </p:cNvCxnSpPr>
              <p:nvPr/>
            </p:nvCxnSpPr>
            <p:spPr>
              <a:xfrm flipH="1">
                <a:off x="4278081" y="5468572"/>
                <a:ext cx="4691938" cy="566887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8" name="Straight Arrow Connector 407">
                <a:extLst>
                  <a:ext uri="{FF2B5EF4-FFF2-40B4-BE49-F238E27FC236}">
                    <a16:creationId xmlns:a16="http://schemas.microsoft.com/office/drawing/2014/main" id="{43C4F08D-DF05-4350-AA29-8E71DE8425BD}"/>
                  </a:ext>
                </a:extLst>
              </p:cNvPr>
              <p:cNvCxnSpPr>
                <a:cxnSpLocks/>
                <a:stCxn id="423" idx="3"/>
                <a:endCxn id="414" idx="0"/>
              </p:cNvCxnSpPr>
              <p:nvPr/>
            </p:nvCxnSpPr>
            <p:spPr>
              <a:xfrm flipH="1">
                <a:off x="4935373" y="5425548"/>
                <a:ext cx="5113481" cy="609910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9" name="Straight Arrow Connector 408">
                <a:extLst>
                  <a:ext uri="{FF2B5EF4-FFF2-40B4-BE49-F238E27FC236}">
                    <a16:creationId xmlns:a16="http://schemas.microsoft.com/office/drawing/2014/main" id="{88D25DAF-B278-4EEE-BD54-0D023C90D898}"/>
                  </a:ext>
                </a:extLst>
              </p:cNvPr>
              <p:cNvCxnSpPr>
                <a:cxnSpLocks/>
                <a:stCxn id="420" idx="3"/>
                <a:endCxn id="413" idx="0"/>
              </p:cNvCxnSpPr>
              <p:nvPr/>
            </p:nvCxnSpPr>
            <p:spPr>
              <a:xfrm flipH="1">
                <a:off x="4606727" y="5468572"/>
                <a:ext cx="4363292" cy="566887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0" name="Straight Arrow Connector 409">
                <a:extLst>
                  <a:ext uri="{FF2B5EF4-FFF2-40B4-BE49-F238E27FC236}">
                    <a16:creationId xmlns:a16="http://schemas.microsoft.com/office/drawing/2014/main" id="{5D70E47B-78E3-490A-BD97-81F870A8CDB6}"/>
                  </a:ext>
                </a:extLst>
              </p:cNvPr>
              <p:cNvCxnSpPr>
                <a:cxnSpLocks/>
                <a:stCxn id="418" idx="2"/>
                <a:endCxn id="411" idx="0"/>
              </p:cNvCxnSpPr>
              <p:nvPr/>
            </p:nvCxnSpPr>
            <p:spPr>
              <a:xfrm flipH="1">
                <a:off x="4606728" y="4227198"/>
                <a:ext cx="1209521" cy="608207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5" name="Group 384">
              <a:extLst>
                <a:ext uri="{FF2B5EF4-FFF2-40B4-BE49-F238E27FC236}">
                  <a16:creationId xmlns:a16="http://schemas.microsoft.com/office/drawing/2014/main" id="{623BC208-D533-4283-9E49-5E75F4AEAA90}"/>
                </a:ext>
              </a:extLst>
            </p:cNvPr>
            <p:cNvGrpSpPr/>
            <p:nvPr/>
          </p:nvGrpSpPr>
          <p:grpSpPr>
            <a:xfrm>
              <a:off x="6589444" y="4835405"/>
              <a:ext cx="944982" cy="1444236"/>
              <a:chOff x="6589444" y="4835405"/>
              <a:chExt cx="944982" cy="1444236"/>
            </a:xfrm>
          </p:grpSpPr>
          <p:sp>
            <p:nvSpPr>
              <p:cNvPr id="400" name="Rectangle 399">
                <a:extLst>
                  <a:ext uri="{FF2B5EF4-FFF2-40B4-BE49-F238E27FC236}">
                    <a16:creationId xmlns:a16="http://schemas.microsoft.com/office/drawing/2014/main" id="{BADE6DB3-EE7D-476E-9D55-01722D5B5087}"/>
                  </a:ext>
                </a:extLst>
              </p:cNvPr>
              <p:cNvSpPr/>
              <p:nvPr/>
            </p:nvSpPr>
            <p:spPr>
              <a:xfrm>
                <a:off x="6816194" y="4835405"/>
                <a:ext cx="491483" cy="244182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401" name="Rectangle 400">
                <a:extLst>
                  <a:ext uri="{FF2B5EF4-FFF2-40B4-BE49-F238E27FC236}">
                    <a16:creationId xmlns:a16="http://schemas.microsoft.com/office/drawing/2014/main" id="{F0979BD3-FD50-4178-8352-FB5F05A0045A}"/>
                  </a:ext>
                </a:extLst>
              </p:cNvPr>
              <p:cNvSpPr/>
              <p:nvPr/>
            </p:nvSpPr>
            <p:spPr>
              <a:xfrm>
                <a:off x="6589444" y="6035459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402" name="Rectangle 401">
                <a:extLst>
                  <a:ext uri="{FF2B5EF4-FFF2-40B4-BE49-F238E27FC236}">
                    <a16:creationId xmlns:a16="http://schemas.microsoft.com/office/drawing/2014/main" id="{0DE142DD-39DB-4EEB-A456-C2CF5312A714}"/>
                  </a:ext>
                </a:extLst>
              </p:cNvPr>
              <p:cNvSpPr/>
              <p:nvPr/>
            </p:nvSpPr>
            <p:spPr>
              <a:xfrm>
                <a:off x="6918090" y="6035459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403" name="Rectangle 402">
                <a:extLst>
                  <a:ext uri="{FF2B5EF4-FFF2-40B4-BE49-F238E27FC236}">
                    <a16:creationId xmlns:a16="http://schemas.microsoft.com/office/drawing/2014/main" id="{31BB9073-7F6D-422C-A426-3267A6841FD9}"/>
                  </a:ext>
                </a:extLst>
              </p:cNvPr>
              <p:cNvSpPr/>
              <p:nvPr/>
            </p:nvSpPr>
            <p:spPr>
              <a:xfrm>
                <a:off x="7246736" y="6035458"/>
                <a:ext cx="287690" cy="2441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404" name="Straight Arrow Connector 403">
                <a:extLst>
                  <a:ext uri="{FF2B5EF4-FFF2-40B4-BE49-F238E27FC236}">
                    <a16:creationId xmlns:a16="http://schemas.microsoft.com/office/drawing/2014/main" id="{61AAD050-C9C9-4360-ABD9-5B825F7826E2}"/>
                  </a:ext>
                </a:extLst>
              </p:cNvPr>
              <p:cNvCxnSpPr>
                <a:cxnSpLocks/>
                <a:stCxn id="400" idx="2"/>
                <a:endCxn id="401" idx="0"/>
              </p:cNvCxnSpPr>
              <p:nvPr/>
            </p:nvCxnSpPr>
            <p:spPr>
              <a:xfrm flipH="1">
                <a:off x="6733289" y="5079587"/>
                <a:ext cx="328647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Arrow Connector 404">
                <a:extLst>
                  <a:ext uri="{FF2B5EF4-FFF2-40B4-BE49-F238E27FC236}">
                    <a16:creationId xmlns:a16="http://schemas.microsoft.com/office/drawing/2014/main" id="{F206A3F3-444B-48DC-AE9B-2496F42D64E9}"/>
                  </a:ext>
                </a:extLst>
              </p:cNvPr>
              <p:cNvCxnSpPr>
                <a:cxnSpLocks/>
                <a:stCxn id="400" idx="2"/>
                <a:endCxn id="402" idx="0"/>
              </p:cNvCxnSpPr>
              <p:nvPr/>
            </p:nvCxnSpPr>
            <p:spPr>
              <a:xfrm flipH="1">
                <a:off x="7061935" y="5079587"/>
                <a:ext cx="1" cy="955872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Arrow Connector 405">
                <a:extLst>
                  <a:ext uri="{FF2B5EF4-FFF2-40B4-BE49-F238E27FC236}">
                    <a16:creationId xmlns:a16="http://schemas.microsoft.com/office/drawing/2014/main" id="{6ED50B8F-A069-47C9-A9C0-DD28CBF3EB94}"/>
                  </a:ext>
                </a:extLst>
              </p:cNvPr>
              <p:cNvCxnSpPr>
                <a:cxnSpLocks/>
                <a:stCxn id="400" idx="2"/>
                <a:endCxn id="403" idx="0"/>
              </p:cNvCxnSpPr>
              <p:nvPr/>
            </p:nvCxnSpPr>
            <p:spPr>
              <a:xfrm>
                <a:off x="7061936" y="5079587"/>
                <a:ext cx="328645" cy="955871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6" name="Group 385">
              <a:extLst>
                <a:ext uri="{FF2B5EF4-FFF2-40B4-BE49-F238E27FC236}">
                  <a16:creationId xmlns:a16="http://schemas.microsoft.com/office/drawing/2014/main" id="{6CADB79E-4B10-4F12-A860-7AF52F37C42E}"/>
                </a:ext>
              </a:extLst>
            </p:cNvPr>
            <p:cNvGrpSpPr/>
            <p:nvPr/>
          </p:nvGrpSpPr>
          <p:grpSpPr>
            <a:xfrm>
              <a:off x="5816249" y="4227198"/>
              <a:ext cx="4232605" cy="1808261"/>
              <a:chOff x="5816249" y="4227198"/>
              <a:chExt cx="4232605" cy="1808261"/>
            </a:xfrm>
          </p:grpSpPr>
          <p:cxnSp>
            <p:nvCxnSpPr>
              <p:cNvPr id="396" name="Straight Arrow Connector 395">
                <a:extLst>
                  <a:ext uri="{FF2B5EF4-FFF2-40B4-BE49-F238E27FC236}">
                    <a16:creationId xmlns:a16="http://schemas.microsoft.com/office/drawing/2014/main" id="{03D86906-DA48-455A-A663-745E8CFBE6A2}"/>
                  </a:ext>
                </a:extLst>
              </p:cNvPr>
              <p:cNvCxnSpPr>
                <a:cxnSpLocks/>
                <a:stCxn id="423" idx="3"/>
                <a:endCxn id="403" idx="0"/>
              </p:cNvCxnSpPr>
              <p:nvPr/>
            </p:nvCxnSpPr>
            <p:spPr>
              <a:xfrm flipH="1">
                <a:off x="7390581" y="5425548"/>
                <a:ext cx="2658273" cy="609910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Arrow Connector 396">
                <a:extLst>
                  <a:ext uri="{FF2B5EF4-FFF2-40B4-BE49-F238E27FC236}">
                    <a16:creationId xmlns:a16="http://schemas.microsoft.com/office/drawing/2014/main" id="{A5DC5092-23FC-4AA8-86B6-B358A88F872A}"/>
                  </a:ext>
                </a:extLst>
              </p:cNvPr>
              <p:cNvCxnSpPr>
                <a:cxnSpLocks/>
                <a:stCxn id="420" idx="3"/>
                <a:endCxn id="401" idx="0"/>
              </p:cNvCxnSpPr>
              <p:nvPr/>
            </p:nvCxnSpPr>
            <p:spPr>
              <a:xfrm flipH="1">
                <a:off x="6733289" y="5468572"/>
                <a:ext cx="2236730" cy="566887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Arrow Connector 397">
                <a:extLst>
                  <a:ext uri="{FF2B5EF4-FFF2-40B4-BE49-F238E27FC236}">
                    <a16:creationId xmlns:a16="http://schemas.microsoft.com/office/drawing/2014/main" id="{414503C9-FD13-4AD8-97F0-1CEF90A12F52}"/>
                  </a:ext>
                </a:extLst>
              </p:cNvPr>
              <p:cNvCxnSpPr>
                <a:cxnSpLocks/>
                <a:stCxn id="420" idx="3"/>
                <a:endCxn id="402" idx="0"/>
              </p:cNvCxnSpPr>
              <p:nvPr/>
            </p:nvCxnSpPr>
            <p:spPr>
              <a:xfrm flipH="1">
                <a:off x="7061935" y="5468572"/>
                <a:ext cx="1908084" cy="566887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Arrow Connector 398">
                <a:extLst>
                  <a:ext uri="{FF2B5EF4-FFF2-40B4-BE49-F238E27FC236}">
                    <a16:creationId xmlns:a16="http://schemas.microsoft.com/office/drawing/2014/main" id="{EA0C57E2-9FD9-4005-8605-5F85768A94A1}"/>
                  </a:ext>
                </a:extLst>
              </p:cNvPr>
              <p:cNvCxnSpPr>
                <a:cxnSpLocks/>
                <a:stCxn id="418" idx="2"/>
                <a:endCxn id="400" idx="0"/>
              </p:cNvCxnSpPr>
              <p:nvPr/>
            </p:nvCxnSpPr>
            <p:spPr>
              <a:xfrm>
                <a:off x="5816249" y="4227198"/>
                <a:ext cx="1245687" cy="608207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7" name="Group 386">
              <a:extLst>
                <a:ext uri="{FF2B5EF4-FFF2-40B4-BE49-F238E27FC236}">
                  <a16:creationId xmlns:a16="http://schemas.microsoft.com/office/drawing/2014/main" id="{392C10AF-70BF-4A37-AE60-91E7E6D1F7A1}"/>
                </a:ext>
              </a:extLst>
            </p:cNvPr>
            <p:cNvGrpSpPr/>
            <p:nvPr/>
          </p:nvGrpSpPr>
          <p:grpSpPr>
            <a:xfrm>
              <a:off x="5436443" y="2134411"/>
              <a:ext cx="4864721" cy="1848606"/>
              <a:chOff x="5436443" y="2134411"/>
              <a:chExt cx="4864721" cy="1848606"/>
            </a:xfrm>
          </p:grpSpPr>
          <p:sp>
            <p:nvSpPr>
              <p:cNvPr id="388" name="Rectangle 387">
                <a:extLst>
                  <a:ext uri="{FF2B5EF4-FFF2-40B4-BE49-F238E27FC236}">
                    <a16:creationId xmlns:a16="http://schemas.microsoft.com/office/drawing/2014/main" id="{896034C5-33D9-4C1C-B62F-A95096E5A92E}"/>
                  </a:ext>
                </a:extLst>
              </p:cNvPr>
              <p:cNvSpPr/>
              <p:nvPr/>
            </p:nvSpPr>
            <p:spPr>
              <a:xfrm>
                <a:off x="5436443" y="2137895"/>
                <a:ext cx="759612" cy="24418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Brain</a:t>
                </a:r>
              </a:p>
            </p:txBody>
          </p:sp>
          <p:sp>
            <p:nvSpPr>
              <p:cNvPr id="389" name="Rectangle 388">
                <a:extLst>
                  <a:ext uri="{FF2B5EF4-FFF2-40B4-BE49-F238E27FC236}">
                    <a16:creationId xmlns:a16="http://schemas.microsoft.com/office/drawing/2014/main" id="{9D2DB1C9-0662-41F1-8FB1-F0E0FAD76DAF}"/>
                  </a:ext>
                </a:extLst>
              </p:cNvPr>
              <p:cNvSpPr/>
              <p:nvPr/>
            </p:nvSpPr>
            <p:spPr>
              <a:xfrm>
                <a:off x="6261178" y="2134411"/>
                <a:ext cx="759612" cy="24418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90" name="Rectangle 389">
                <a:extLst>
                  <a:ext uri="{FF2B5EF4-FFF2-40B4-BE49-F238E27FC236}">
                    <a16:creationId xmlns:a16="http://schemas.microsoft.com/office/drawing/2014/main" id="{E5020078-7DD9-4B68-9653-2B0616A3F31B}"/>
                  </a:ext>
                </a:extLst>
              </p:cNvPr>
              <p:cNvSpPr/>
              <p:nvPr/>
            </p:nvSpPr>
            <p:spPr>
              <a:xfrm>
                <a:off x="5436443" y="2981451"/>
                <a:ext cx="759612" cy="24418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cxnSp>
            <p:nvCxnSpPr>
              <p:cNvPr id="392" name="Straight Arrow Connector 391">
                <a:extLst>
                  <a:ext uri="{FF2B5EF4-FFF2-40B4-BE49-F238E27FC236}">
                    <a16:creationId xmlns:a16="http://schemas.microsoft.com/office/drawing/2014/main" id="{2388048C-00D1-43AA-B276-E6D3F6E667AA}"/>
                  </a:ext>
                </a:extLst>
              </p:cNvPr>
              <p:cNvCxnSpPr>
                <a:cxnSpLocks/>
                <a:stCxn id="390" idx="2"/>
                <a:endCxn id="418" idx="0"/>
              </p:cNvCxnSpPr>
              <p:nvPr/>
            </p:nvCxnSpPr>
            <p:spPr>
              <a:xfrm>
                <a:off x="5816249" y="3225633"/>
                <a:ext cx="0" cy="757384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Arrow Connector 392">
                <a:extLst>
                  <a:ext uri="{FF2B5EF4-FFF2-40B4-BE49-F238E27FC236}">
                    <a16:creationId xmlns:a16="http://schemas.microsoft.com/office/drawing/2014/main" id="{2F0B6B41-E565-4808-8D7F-B02715254010}"/>
                  </a:ext>
                </a:extLst>
              </p:cNvPr>
              <p:cNvCxnSpPr>
                <a:cxnSpLocks/>
                <a:stCxn id="388" idx="2"/>
                <a:endCxn id="390" idx="0"/>
              </p:cNvCxnSpPr>
              <p:nvPr/>
            </p:nvCxnSpPr>
            <p:spPr>
              <a:xfrm>
                <a:off x="5816249" y="2382077"/>
                <a:ext cx="0" cy="599374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Arrow Connector 393">
                <a:extLst>
                  <a:ext uri="{FF2B5EF4-FFF2-40B4-BE49-F238E27FC236}">
                    <a16:creationId xmlns:a16="http://schemas.microsoft.com/office/drawing/2014/main" id="{90CD8431-539C-417B-8925-78A94D3A74E3}"/>
                  </a:ext>
                </a:extLst>
              </p:cNvPr>
              <p:cNvCxnSpPr>
                <a:cxnSpLocks/>
                <a:stCxn id="389" idx="2"/>
                <a:endCxn id="390" idx="0"/>
              </p:cNvCxnSpPr>
              <p:nvPr/>
            </p:nvCxnSpPr>
            <p:spPr>
              <a:xfrm flipH="1">
                <a:off x="5816249" y="2378593"/>
                <a:ext cx="824735" cy="602858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Straight Arrow Connector 394">
                <a:extLst>
                  <a:ext uri="{FF2B5EF4-FFF2-40B4-BE49-F238E27FC236}">
                    <a16:creationId xmlns:a16="http://schemas.microsoft.com/office/drawing/2014/main" id="{96FF146A-9A2A-4230-8F9A-8DB4061B8CC9}"/>
                  </a:ext>
                </a:extLst>
              </p:cNvPr>
              <p:cNvCxnSpPr>
                <a:cxnSpLocks/>
                <a:stCxn id="72" idx="3"/>
                <a:endCxn id="418" idx="0"/>
              </p:cNvCxnSpPr>
              <p:nvPr/>
            </p:nvCxnSpPr>
            <p:spPr>
              <a:xfrm flipH="1">
                <a:off x="5816249" y="3506469"/>
                <a:ext cx="4484915" cy="476548"/>
              </a:xfrm>
              <a:prstGeom prst="straightConnector1">
                <a:avLst/>
              </a:prstGeom>
              <a:ln w="19050">
                <a:solidFill>
                  <a:schemeClr val="bg2">
                    <a:lumMod val="50000"/>
                  </a:schemeClr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3" name="Title 1">
            <a:extLst>
              <a:ext uri="{FF2B5EF4-FFF2-40B4-BE49-F238E27FC236}">
                <a16:creationId xmlns:a16="http://schemas.microsoft.com/office/drawing/2014/main" id="{0701A113-55CA-4CDE-8F19-D619CD4A8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/>
              <a:t>Snakemake</a:t>
            </a:r>
            <a:r>
              <a:rPr lang="en-US" dirty="0"/>
              <a:t> is a workflow management tool</a:t>
            </a:r>
          </a:p>
        </p:txBody>
      </p:sp>
      <p:sp>
        <p:nvSpPr>
          <p:cNvPr id="454" name="Flowchart: Document 453">
            <a:extLst>
              <a:ext uri="{FF2B5EF4-FFF2-40B4-BE49-F238E27FC236}">
                <a16:creationId xmlns:a16="http://schemas.microsoft.com/office/drawing/2014/main" id="{C8933530-6D2A-4BFF-94AC-9F9CCB4ED00A}"/>
              </a:ext>
            </a:extLst>
          </p:cNvPr>
          <p:cNvSpPr/>
          <p:nvPr/>
        </p:nvSpPr>
        <p:spPr>
          <a:xfrm>
            <a:off x="5199258" y="6383383"/>
            <a:ext cx="1155898" cy="391886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5" name="Straight Arrow Connector 454">
            <a:extLst>
              <a:ext uri="{FF2B5EF4-FFF2-40B4-BE49-F238E27FC236}">
                <a16:creationId xmlns:a16="http://schemas.microsoft.com/office/drawing/2014/main" id="{7B95E467-83FF-4958-A518-F1684CBEF5DA}"/>
              </a:ext>
            </a:extLst>
          </p:cNvPr>
          <p:cNvCxnSpPr>
            <a:cxnSpLocks/>
            <a:stCxn id="104" idx="2"/>
            <a:endCxn id="454" idx="0"/>
          </p:cNvCxnSpPr>
          <p:nvPr/>
        </p:nvCxnSpPr>
        <p:spPr>
          <a:xfrm>
            <a:off x="5484489" y="5879044"/>
            <a:ext cx="292718" cy="504339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Arrow Connector 459">
            <a:extLst>
              <a:ext uri="{FF2B5EF4-FFF2-40B4-BE49-F238E27FC236}">
                <a16:creationId xmlns:a16="http://schemas.microsoft.com/office/drawing/2014/main" id="{C92AA21E-5B76-4B96-9440-68822F54A424}"/>
              </a:ext>
            </a:extLst>
          </p:cNvPr>
          <p:cNvCxnSpPr>
            <a:cxnSpLocks/>
            <a:stCxn id="105" idx="2"/>
            <a:endCxn id="454" idx="0"/>
          </p:cNvCxnSpPr>
          <p:nvPr/>
        </p:nvCxnSpPr>
        <p:spPr>
          <a:xfrm flipH="1">
            <a:off x="5777207" y="5879044"/>
            <a:ext cx="35928" cy="504339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Arrow Connector 460">
            <a:extLst>
              <a:ext uri="{FF2B5EF4-FFF2-40B4-BE49-F238E27FC236}">
                <a16:creationId xmlns:a16="http://schemas.microsoft.com/office/drawing/2014/main" id="{2CC20344-EA82-47C6-BB00-7AE09E45255E}"/>
              </a:ext>
            </a:extLst>
          </p:cNvPr>
          <p:cNvCxnSpPr>
            <a:cxnSpLocks/>
            <a:stCxn id="106" idx="2"/>
            <a:endCxn id="454" idx="0"/>
          </p:cNvCxnSpPr>
          <p:nvPr/>
        </p:nvCxnSpPr>
        <p:spPr>
          <a:xfrm flipH="1">
            <a:off x="5777207" y="5879043"/>
            <a:ext cx="364574" cy="50434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6" name="Straight Arrow Connector 465">
            <a:extLst>
              <a:ext uri="{FF2B5EF4-FFF2-40B4-BE49-F238E27FC236}">
                <a16:creationId xmlns:a16="http://schemas.microsoft.com/office/drawing/2014/main" id="{13E2B65D-4D4F-4115-8A10-BDEEDED08320}"/>
              </a:ext>
            </a:extLst>
          </p:cNvPr>
          <p:cNvCxnSpPr>
            <a:cxnSpLocks/>
            <a:stCxn id="85" idx="2"/>
            <a:endCxn id="454" idx="0"/>
          </p:cNvCxnSpPr>
          <p:nvPr/>
        </p:nvCxnSpPr>
        <p:spPr>
          <a:xfrm flipH="1">
            <a:off x="5777207" y="5879043"/>
            <a:ext cx="956082" cy="50434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Arrow Connector 466">
            <a:extLst>
              <a:ext uri="{FF2B5EF4-FFF2-40B4-BE49-F238E27FC236}">
                <a16:creationId xmlns:a16="http://schemas.microsoft.com/office/drawing/2014/main" id="{94C6AE8A-1297-4198-892B-665924E260E9}"/>
              </a:ext>
            </a:extLst>
          </p:cNvPr>
          <p:cNvCxnSpPr>
            <a:cxnSpLocks/>
            <a:stCxn id="86" idx="2"/>
            <a:endCxn id="454" idx="0"/>
          </p:cNvCxnSpPr>
          <p:nvPr/>
        </p:nvCxnSpPr>
        <p:spPr>
          <a:xfrm flipH="1">
            <a:off x="5777207" y="5879043"/>
            <a:ext cx="1284728" cy="50434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Arrow Connector 467">
            <a:extLst>
              <a:ext uri="{FF2B5EF4-FFF2-40B4-BE49-F238E27FC236}">
                <a16:creationId xmlns:a16="http://schemas.microsoft.com/office/drawing/2014/main" id="{53C30591-C688-40B4-92C4-19FDD86436B4}"/>
              </a:ext>
            </a:extLst>
          </p:cNvPr>
          <p:cNvCxnSpPr>
            <a:cxnSpLocks/>
            <a:stCxn id="87" idx="2"/>
            <a:endCxn id="454" idx="0"/>
          </p:cNvCxnSpPr>
          <p:nvPr/>
        </p:nvCxnSpPr>
        <p:spPr>
          <a:xfrm flipH="1">
            <a:off x="5777207" y="5879042"/>
            <a:ext cx="1613374" cy="504341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9" name="Straight Arrow Connector 468">
            <a:extLst>
              <a:ext uri="{FF2B5EF4-FFF2-40B4-BE49-F238E27FC236}">
                <a16:creationId xmlns:a16="http://schemas.microsoft.com/office/drawing/2014/main" id="{E37B1732-1B83-44B0-89D9-E736EE8CB534}"/>
              </a:ext>
            </a:extLst>
          </p:cNvPr>
          <p:cNvCxnSpPr>
            <a:cxnSpLocks/>
            <a:stCxn id="360" idx="2"/>
            <a:endCxn id="454" idx="0"/>
          </p:cNvCxnSpPr>
          <p:nvPr/>
        </p:nvCxnSpPr>
        <p:spPr>
          <a:xfrm flipH="1">
            <a:off x="5777207" y="5879041"/>
            <a:ext cx="2306335" cy="504342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0" name="Straight Arrow Connector 469">
            <a:extLst>
              <a:ext uri="{FF2B5EF4-FFF2-40B4-BE49-F238E27FC236}">
                <a16:creationId xmlns:a16="http://schemas.microsoft.com/office/drawing/2014/main" id="{2951A3AE-2975-45B1-86B7-7C777544C830}"/>
              </a:ext>
            </a:extLst>
          </p:cNvPr>
          <p:cNvCxnSpPr>
            <a:cxnSpLocks/>
            <a:stCxn id="361" idx="2"/>
            <a:endCxn id="454" idx="0"/>
          </p:cNvCxnSpPr>
          <p:nvPr/>
        </p:nvCxnSpPr>
        <p:spPr>
          <a:xfrm flipH="1">
            <a:off x="5777207" y="5879041"/>
            <a:ext cx="2634981" cy="504342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Arrow Connector 470">
            <a:extLst>
              <a:ext uri="{FF2B5EF4-FFF2-40B4-BE49-F238E27FC236}">
                <a16:creationId xmlns:a16="http://schemas.microsoft.com/office/drawing/2014/main" id="{4EC064F0-BB58-40E5-80F5-31C69B5BFC37}"/>
              </a:ext>
            </a:extLst>
          </p:cNvPr>
          <p:cNvCxnSpPr>
            <a:cxnSpLocks/>
            <a:stCxn id="362" idx="2"/>
            <a:endCxn id="454" idx="0"/>
          </p:cNvCxnSpPr>
          <p:nvPr/>
        </p:nvCxnSpPr>
        <p:spPr>
          <a:xfrm flipH="1">
            <a:off x="5777207" y="5879040"/>
            <a:ext cx="2963627" cy="504343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Arrow Connector 483">
            <a:extLst>
              <a:ext uri="{FF2B5EF4-FFF2-40B4-BE49-F238E27FC236}">
                <a16:creationId xmlns:a16="http://schemas.microsoft.com/office/drawing/2014/main" id="{76931D33-C84D-40A0-BB0A-46E420CFFF46}"/>
              </a:ext>
            </a:extLst>
          </p:cNvPr>
          <p:cNvCxnSpPr>
            <a:cxnSpLocks/>
            <a:stCxn id="374" idx="2"/>
            <a:endCxn id="454" idx="0"/>
          </p:cNvCxnSpPr>
          <p:nvPr/>
        </p:nvCxnSpPr>
        <p:spPr>
          <a:xfrm flipH="1">
            <a:off x="5777207" y="5879042"/>
            <a:ext cx="3512743" cy="504341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5" name="Straight Arrow Connector 484">
            <a:extLst>
              <a:ext uri="{FF2B5EF4-FFF2-40B4-BE49-F238E27FC236}">
                <a16:creationId xmlns:a16="http://schemas.microsoft.com/office/drawing/2014/main" id="{0ADEB2DF-5DBC-40CB-AB87-015E54F17156}"/>
              </a:ext>
            </a:extLst>
          </p:cNvPr>
          <p:cNvCxnSpPr>
            <a:cxnSpLocks/>
            <a:stCxn id="375" idx="2"/>
            <a:endCxn id="454" idx="0"/>
          </p:cNvCxnSpPr>
          <p:nvPr/>
        </p:nvCxnSpPr>
        <p:spPr>
          <a:xfrm flipH="1">
            <a:off x="5777207" y="5879042"/>
            <a:ext cx="3841389" cy="504341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6" name="Straight Arrow Connector 485">
            <a:extLst>
              <a:ext uri="{FF2B5EF4-FFF2-40B4-BE49-F238E27FC236}">
                <a16:creationId xmlns:a16="http://schemas.microsoft.com/office/drawing/2014/main" id="{ADD4F5BA-046B-4DD6-9DC5-D3E1FAEA4A18}"/>
              </a:ext>
            </a:extLst>
          </p:cNvPr>
          <p:cNvCxnSpPr>
            <a:cxnSpLocks/>
            <a:stCxn id="376" idx="2"/>
            <a:endCxn id="454" idx="0"/>
          </p:cNvCxnSpPr>
          <p:nvPr/>
        </p:nvCxnSpPr>
        <p:spPr>
          <a:xfrm flipH="1">
            <a:off x="5777207" y="5879041"/>
            <a:ext cx="4170035" cy="504342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Arrow Connector 486">
            <a:extLst>
              <a:ext uri="{FF2B5EF4-FFF2-40B4-BE49-F238E27FC236}">
                <a16:creationId xmlns:a16="http://schemas.microsoft.com/office/drawing/2014/main" id="{69CE6216-5551-48CC-A0C9-5CA0D3AF1AEC}"/>
              </a:ext>
            </a:extLst>
          </p:cNvPr>
          <p:cNvCxnSpPr>
            <a:cxnSpLocks/>
            <a:stCxn id="349" idx="2"/>
            <a:endCxn id="454" idx="0"/>
          </p:cNvCxnSpPr>
          <p:nvPr/>
        </p:nvCxnSpPr>
        <p:spPr>
          <a:xfrm flipH="1">
            <a:off x="5777207" y="5879041"/>
            <a:ext cx="4761543" cy="504342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8" name="Straight Arrow Connector 487">
            <a:extLst>
              <a:ext uri="{FF2B5EF4-FFF2-40B4-BE49-F238E27FC236}">
                <a16:creationId xmlns:a16="http://schemas.microsoft.com/office/drawing/2014/main" id="{93D83092-8715-465B-A0CB-3AFED9AF015F}"/>
              </a:ext>
            </a:extLst>
          </p:cNvPr>
          <p:cNvCxnSpPr>
            <a:cxnSpLocks/>
            <a:stCxn id="350" idx="2"/>
            <a:endCxn id="454" idx="0"/>
          </p:cNvCxnSpPr>
          <p:nvPr/>
        </p:nvCxnSpPr>
        <p:spPr>
          <a:xfrm flipH="1">
            <a:off x="5777207" y="5879041"/>
            <a:ext cx="5090189" cy="504342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Arrow Connector 488">
            <a:extLst>
              <a:ext uri="{FF2B5EF4-FFF2-40B4-BE49-F238E27FC236}">
                <a16:creationId xmlns:a16="http://schemas.microsoft.com/office/drawing/2014/main" id="{C1C9A1AB-BE9A-444C-955F-A37DAF4D921E}"/>
              </a:ext>
            </a:extLst>
          </p:cNvPr>
          <p:cNvCxnSpPr>
            <a:cxnSpLocks/>
            <a:stCxn id="351" idx="2"/>
            <a:endCxn id="454" idx="0"/>
          </p:cNvCxnSpPr>
          <p:nvPr/>
        </p:nvCxnSpPr>
        <p:spPr>
          <a:xfrm flipH="1">
            <a:off x="5777207" y="5879040"/>
            <a:ext cx="5418835" cy="504343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2" name="Straight Arrow Connector 501">
            <a:extLst>
              <a:ext uri="{FF2B5EF4-FFF2-40B4-BE49-F238E27FC236}">
                <a16:creationId xmlns:a16="http://schemas.microsoft.com/office/drawing/2014/main" id="{220E41B8-F202-4BDE-8856-76790398B9CD}"/>
              </a:ext>
            </a:extLst>
          </p:cNvPr>
          <p:cNvCxnSpPr>
            <a:cxnSpLocks/>
            <a:stCxn id="97" idx="2"/>
            <a:endCxn id="454" idx="0"/>
          </p:cNvCxnSpPr>
          <p:nvPr/>
        </p:nvCxnSpPr>
        <p:spPr>
          <a:xfrm>
            <a:off x="4278081" y="5879043"/>
            <a:ext cx="1499126" cy="50434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3" name="Straight Arrow Connector 502">
            <a:extLst>
              <a:ext uri="{FF2B5EF4-FFF2-40B4-BE49-F238E27FC236}">
                <a16:creationId xmlns:a16="http://schemas.microsoft.com/office/drawing/2014/main" id="{37EA0062-C5BD-41F2-8261-F5F28F575357}"/>
              </a:ext>
            </a:extLst>
          </p:cNvPr>
          <p:cNvCxnSpPr>
            <a:cxnSpLocks/>
            <a:stCxn id="98" idx="2"/>
            <a:endCxn id="454" idx="0"/>
          </p:cNvCxnSpPr>
          <p:nvPr/>
        </p:nvCxnSpPr>
        <p:spPr>
          <a:xfrm>
            <a:off x="4606727" y="5879043"/>
            <a:ext cx="1170480" cy="504340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4" name="Straight Arrow Connector 503">
            <a:extLst>
              <a:ext uri="{FF2B5EF4-FFF2-40B4-BE49-F238E27FC236}">
                <a16:creationId xmlns:a16="http://schemas.microsoft.com/office/drawing/2014/main" id="{010D6B72-4E6F-4DB4-AAB1-64B240187C0E}"/>
              </a:ext>
            </a:extLst>
          </p:cNvPr>
          <p:cNvCxnSpPr>
            <a:cxnSpLocks/>
            <a:stCxn id="99" idx="2"/>
            <a:endCxn id="454" idx="0"/>
          </p:cNvCxnSpPr>
          <p:nvPr/>
        </p:nvCxnSpPr>
        <p:spPr>
          <a:xfrm>
            <a:off x="4935373" y="5879042"/>
            <a:ext cx="841834" cy="504341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5" name="Straight Arrow Connector 504">
            <a:extLst>
              <a:ext uri="{FF2B5EF4-FFF2-40B4-BE49-F238E27FC236}">
                <a16:creationId xmlns:a16="http://schemas.microsoft.com/office/drawing/2014/main" id="{5C20F11A-B51F-4953-86BD-5A9470CE7D0B}"/>
              </a:ext>
            </a:extLst>
          </p:cNvPr>
          <p:cNvCxnSpPr>
            <a:cxnSpLocks/>
            <a:stCxn id="412" idx="2"/>
            <a:endCxn id="454" idx="0"/>
          </p:cNvCxnSpPr>
          <p:nvPr/>
        </p:nvCxnSpPr>
        <p:spPr>
          <a:xfrm>
            <a:off x="510215" y="5879039"/>
            <a:ext cx="5266992" cy="504344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Arrow Connector 505">
            <a:extLst>
              <a:ext uri="{FF2B5EF4-FFF2-40B4-BE49-F238E27FC236}">
                <a16:creationId xmlns:a16="http://schemas.microsoft.com/office/drawing/2014/main" id="{C4958303-8DF8-4AC5-AAD9-D724BD1C4FDD}"/>
              </a:ext>
            </a:extLst>
          </p:cNvPr>
          <p:cNvCxnSpPr>
            <a:cxnSpLocks/>
            <a:stCxn id="413" idx="2"/>
            <a:endCxn id="454" idx="0"/>
          </p:cNvCxnSpPr>
          <p:nvPr/>
        </p:nvCxnSpPr>
        <p:spPr>
          <a:xfrm>
            <a:off x="838861" y="5879039"/>
            <a:ext cx="4938346" cy="504344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7" name="Straight Arrow Connector 506">
            <a:extLst>
              <a:ext uri="{FF2B5EF4-FFF2-40B4-BE49-F238E27FC236}">
                <a16:creationId xmlns:a16="http://schemas.microsoft.com/office/drawing/2014/main" id="{D17B3EAA-DD23-45AB-B9B6-B18894F3B3A9}"/>
              </a:ext>
            </a:extLst>
          </p:cNvPr>
          <p:cNvCxnSpPr>
            <a:cxnSpLocks/>
            <a:stCxn id="414" idx="2"/>
            <a:endCxn id="454" idx="0"/>
          </p:cNvCxnSpPr>
          <p:nvPr/>
        </p:nvCxnSpPr>
        <p:spPr>
          <a:xfrm>
            <a:off x="1167507" y="5879038"/>
            <a:ext cx="4609700" cy="504345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8" name="Straight Arrow Connector 507">
            <a:extLst>
              <a:ext uri="{FF2B5EF4-FFF2-40B4-BE49-F238E27FC236}">
                <a16:creationId xmlns:a16="http://schemas.microsoft.com/office/drawing/2014/main" id="{5AC8630E-55F4-460C-AAC9-84B0E97CCF9B}"/>
              </a:ext>
            </a:extLst>
          </p:cNvPr>
          <p:cNvCxnSpPr>
            <a:cxnSpLocks/>
            <a:stCxn id="426" idx="2"/>
            <a:endCxn id="454" idx="0"/>
          </p:cNvCxnSpPr>
          <p:nvPr/>
        </p:nvCxnSpPr>
        <p:spPr>
          <a:xfrm>
            <a:off x="1716623" y="5879040"/>
            <a:ext cx="4060584" cy="504343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9" name="Straight Arrow Connector 508">
            <a:extLst>
              <a:ext uri="{FF2B5EF4-FFF2-40B4-BE49-F238E27FC236}">
                <a16:creationId xmlns:a16="http://schemas.microsoft.com/office/drawing/2014/main" id="{7C6DF872-B5E3-4C8F-B69A-6E636028D4FA}"/>
              </a:ext>
            </a:extLst>
          </p:cNvPr>
          <p:cNvCxnSpPr>
            <a:cxnSpLocks/>
            <a:stCxn id="427" idx="2"/>
            <a:endCxn id="454" idx="0"/>
          </p:cNvCxnSpPr>
          <p:nvPr/>
        </p:nvCxnSpPr>
        <p:spPr>
          <a:xfrm>
            <a:off x="2045269" y="5879040"/>
            <a:ext cx="3731938" cy="504343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0" name="Straight Arrow Connector 509">
            <a:extLst>
              <a:ext uri="{FF2B5EF4-FFF2-40B4-BE49-F238E27FC236}">
                <a16:creationId xmlns:a16="http://schemas.microsoft.com/office/drawing/2014/main" id="{8BD47FC0-FBB3-40CE-A1E9-F871AE307D79}"/>
              </a:ext>
            </a:extLst>
          </p:cNvPr>
          <p:cNvCxnSpPr>
            <a:cxnSpLocks/>
            <a:stCxn id="428" idx="2"/>
            <a:endCxn id="454" idx="0"/>
          </p:cNvCxnSpPr>
          <p:nvPr/>
        </p:nvCxnSpPr>
        <p:spPr>
          <a:xfrm>
            <a:off x="2373915" y="5879039"/>
            <a:ext cx="3403292" cy="504344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Arrow Connector 510">
            <a:extLst>
              <a:ext uri="{FF2B5EF4-FFF2-40B4-BE49-F238E27FC236}">
                <a16:creationId xmlns:a16="http://schemas.microsoft.com/office/drawing/2014/main" id="{382A9DC5-AD9F-462B-B6CF-68D8941A5DAB}"/>
              </a:ext>
            </a:extLst>
          </p:cNvPr>
          <p:cNvCxnSpPr>
            <a:cxnSpLocks/>
            <a:stCxn id="401" idx="2"/>
            <a:endCxn id="454" idx="0"/>
          </p:cNvCxnSpPr>
          <p:nvPr/>
        </p:nvCxnSpPr>
        <p:spPr>
          <a:xfrm>
            <a:off x="2965423" y="5879039"/>
            <a:ext cx="2811784" cy="504344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2" name="Straight Arrow Connector 511">
            <a:extLst>
              <a:ext uri="{FF2B5EF4-FFF2-40B4-BE49-F238E27FC236}">
                <a16:creationId xmlns:a16="http://schemas.microsoft.com/office/drawing/2014/main" id="{87E82EDD-8644-4D20-BC45-29C251BECA1D}"/>
              </a:ext>
            </a:extLst>
          </p:cNvPr>
          <p:cNvCxnSpPr>
            <a:cxnSpLocks/>
            <a:stCxn id="402" idx="2"/>
            <a:endCxn id="454" idx="0"/>
          </p:cNvCxnSpPr>
          <p:nvPr/>
        </p:nvCxnSpPr>
        <p:spPr>
          <a:xfrm>
            <a:off x="3294069" y="5879039"/>
            <a:ext cx="2483138" cy="504344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3" name="Straight Arrow Connector 512">
            <a:extLst>
              <a:ext uri="{FF2B5EF4-FFF2-40B4-BE49-F238E27FC236}">
                <a16:creationId xmlns:a16="http://schemas.microsoft.com/office/drawing/2014/main" id="{F533023C-2FDF-48DA-AF3E-45F70444C197}"/>
              </a:ext>
            </a:extLst>
          </p:cNvPr>
          <p:cNvCxnSpPr>
            <a:cxnSpLocks/>
            <a:stCxn id="403" idx="2"/>
            <a:endCxn id="454" idx="0"/>
          </p:cNvCxnSpPr>
          <p:nvPr/>
        </p:nvCxnSpPr>
        <p:spPr>
          <a:xfrm>
            <a:off x="3622715" y="5879038"/>
            <a:ext cx="2154492" cy="504345"/>
          </a:xfrm>
          <a:prstGeom prst="straightConnector1">
            <a:avLst/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38" name="Rectangle 537">
            <a:extLst>
              <a:ext uri="{FF2B5EF4-FFF2-40B4-BE49-F238E27FC236}">
                <a16:creationId xmlns:a16="http://schemas.microsoft.com/office/drawing/2014/main" id="{AB88CF75-1B1F-4E96-846A-803024166F0F}"/>
              </a:ext>
            </a:extLst>
          </p:cNvPr>
          <p:cNvSpPr/>
          <p:nvPr/>
        </p:nvSpPr>
        <p:spPr>
          <a:xfrm>
            <a:off x="10451102" y="84554"/>
            <a:ext cx="16208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1. What is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Snakemake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65387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Title 1">
            <a:extLst>
              <a:ext uri="{FF2B5EF4-FFF2-40B4-BE49-F238E27FC236}">
                <a16:creationId xmlns:a16="http://schemas.microsoft.com/office/drawing/2014/main" id="{0701A113-55CA-4CDE-8F19-D619CD4A8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Expectation: [Given inputs], generate all outputs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E23D91-7334-4B6A-809F-CAFA43A2D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40100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Which scripts to run?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 which order?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When to run? – Do not run a script before finishing dependencies.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Run automatically.</a:t>
            </a:r>
          </a:p>
          <a:p>
            <a:r>
              <a:rPr lang="en-US" dirty="0">
                <a:solidFill>
                  <a:schemeClr val="accent1"/>
                </a:solidFill>
              </a:rPr>
              <a:t>If possible, run multiple scripts in parallel.</a:t>
            </a:r>
          </a:p>
          <a:p>
            <a:r>
              <a:rPr lang="en-US" dirty="0">
                <a:solidFill>
                  <a:schemeClr val="accent1"/>
                </a:solidFill>
              </a:rPr>
              <a:t>Do not take &gt;12 cores or &gt;55 GB at a time.</a:t>
            </a:r>
          </a:p>
          <a:p>
            <a:r>
              <a:rPr lang="en-US" dirty="0">
                <a:solidFill>
                  <a:schemeClr val="accent1"/>
                </a:solidFill>
              </a:rPr>
              <a:t>Run in cluster?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EC4C2FE-CECC-4759-85AF-982F6E01B7F2}"/>
              </a:ext>
            </a:extLst>
          </p:cNvPr>
          <p:cNvGrpSpPr/>
          <p:nvPr/>
        </p:nvGrpSpPr>
        <p:grpSpPr>
          <a:xfrm>
            <a:off x="541152" y="2020388"/>
            <a:ext cx="4841356" cy="3160916"/>
            <a:chOff x="366370" y="1733809"/>
            <a:chExt cx="10973517" cy="5041460"/>
          </a:xfrm>
        </p:grpSpPr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id="{E8A1B1A6-F514-4F36-BAC2-A642019D07FB}"/>
                </a:ext>
              </a:extLst>
            </p:cNvPr>
            <p:cNvGrpSpPr/>
            <p:nvPr/>
          </p:nvGrpSpPr>
          <p:grpSpPr>
            <a:xfrm>
              <a:off x="4134236" y="1733813"/>
              <a:ext cx="3400190" cy="4145231"/>
              <a:chOff x="4134236" y="2134411"/>
              <a:chExt cx="3400190" cy="4145231"/>
            </a:xfrm>
          </p:grpSpPr>
          <p:grpSp>
            <p:nvGrpSpPr>
              <p:cNvPr id="325" name="Group 324">
                <a:extLst>
                  <a:ext uri="{FF2B5EF4-FFF2-40B4-BE49-F238E27FC236}">
                    <a16:creationId xmlns:a16="http://schemas.microsoft.com/office/drawing/2014/main" id="{ADF67479-6466-4CF5-9B54-C66F111121F3}"/>
                  </a:ext>
                </a:extLst>
              </p:cNvPr>
              <p:cNvGrpSpPr/>
              <p:nvPr/>
            </p:nvGrpSpPr>
            <p:grpSpPr>
              <a:xfrm>
                <a:off x="5340644" y="4835406"/>
                <a:ext cx="944982" cy="1444236"/>
                <a:chOff x="5340644" y="4835406"/>
                <a:chExt cx="944982" cy="1444236"/>
              </a:xfrm>
            </p:grpSpPr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C598D23B-227D-41A0-9F8E-4DAD79911A70}"/>
                    </a:ext>
                  </a:extLst>
                </p:cNvPr>
                <p:cNvSpPr/>
                <p:nvPr/>
              </p:nvSpPr>
              <p:spPr>
                <a:xfrm>
                  <a:off x="5567394" y="4835406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90984B7E-827F-4A59-8C1D-B3D94D2CAB5C}"/>
                    </a:ext>
                  </a:extLst>
                </p:cNvPr>
                <p:cNvSpPr/>
                <p:nvPr/>
              </p:nvSpPr>
              <p:spPr>
                <a:xfrm>
                  <a:off x="5340644" y="6035460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90AD946F-D728-43D5-A6D6-9DC481170A31}"/>
                    </a:ext>
                  </a:extLst>
                </p:cNvPr>
                <p:cNvSpPr/>
                <p:nvPr/>
              </p:nvSpPr>
              <p:spPr>
                <a:xfrm>
                  <a:off x="5669290" y="6035460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6BEA11ED-300E-4CAA-B4A8-1E9300ADB89F}"/>
                    </a:ext>
                  </a:extLst>
                </p:cNvPr>
                <p:cNvSpPr/>
                <p:nvPr/>
              </p:nvSpPr>
              <p:spPr>
                <a:xfrm>
                  <a:off x="5997936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107" name="Straight Arrow Connector 106">
                  <a:extLst>
                    <a:ext uri="{FF2B5EF4-FFF2-40B4-BE49-F238E27FC236}">
                      <a16:creationId xmlns:a16="http://schemas.microsoft.com/office/drawing/2014/main" id="{D7203CB4-8D7A-4580-96EC-441F5D2922B7}"/>
                    </a:ext>
                  </a:extLst>
                </p:cNvPr>
                <p:cNvCxnSpPr>
                  <a:cxnSpLocks/>
                  <a:stCxn id="103" idx="2"/>
                  <a:endCxn id="104" idx="0"/>
                </p:cNvCxnSpPr>
                <p:nvPr/>
              </p:nvCxnSpPr>
              <p:spPr>
                <a:xfrm flipH="1">
                  <a:off x="5484489" y="5079588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Arrow Connector 107">
                  <a:extLst>
                    <a:ext uri="{FF2B5EF4-FFF2-40B4-BE49-F238E27FC236}">
                      <a16:creationId xmlns:a16="http://schemas.microsoft.com/office/drawing/2014/main" id="{D310AF63-5093-42E4-BF51-D918E384C4FB}"/>
                    </a:ext>
                  </a:extLst>
                </p:cNvPr>
                <p:cNvCxnSpPr>
                  <a:cxnSpLocks/>
                  <a:stCxn id="103" idx="2"/>
                  <a:endCxn id="105" idx="0"/>
                </p:cNvCxnSpPr>
                <p:nvPr/>
              </p:nvCxnSpPr>
              <p:spPr>
                <a:xfrm flipH="1">
                  <a:off x="5813135" y="5079588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>
                  <a:extLst>
                    <a:ext uri="{FF2B5EF4-FFF2-40B4-BE49-F238E27FC236}">
                      <a16:creationId xmlns:a16="http://schemas.microsoft.com/office/drawing/2014/main" id="{0F46D48B-D96F-4340-9F5C-86D1AFA77F3C}"/>
                    </a:ext>
                  </a:extLst>
                </p:cNvPr>
                <p:cNvCxnSpPr>
                  <a:cxnSpLocks/>
                  <a:stCxn id="103" idx="2"/>
                  <a:endCxn id="106" idx="0"/>
                </p:cNvCxnSpPr>
                <p:nvPr/>
              </p:nvCxnSpPr>
              <p:spPr>
                <a:xfrm>
                  <a:off x="5813136" y="5079588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6" name="Group 325">
                <a:extLst>
                  <a:ext uri="{FF2B5EF4-FFF2-40B4-BE49-F238E27FC236}">
                    <a16:creationId xmlns:a16="http://schemas.microsoft.com/office/drawing/2014/main" id="{E4AF759B-003B-4458-BEE1-E359CADE1E9A}"/>
                  </a:ext>
                </a:extLst>
              </p:cNvPr>
              <p:cNvGrpSpPr/>
              <p:nvPr/>
            </p:nvGrpSpPr>
            <p:grpSpPr>
              <a:xfrm>
                <a:off x="5046134" y="3983017"/>
                <a:ext cx="1392617" cy="2052443"/>
                <a:chOff x="5046134" y="3983017"/>
                <a:chExt cx="1392617" cy="2052443"/>
              </a:xfrm>
            </p:grpSpPr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3D7FF3EF-5E36-4265-BF89-F3792544074A}"/>
                    </a:ext>
                  </a:extLst>
                </p:cNvPr>
                <p:cNvSpPr/>
                <p:nvPr/>
              </p:nvSpPr>
              <p:spPr>
                <a:xfrm>
                  <a:off x="5436443" y="3983017"/>
                  <a:ext cx="759612" cy="244181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59" name="Straight Arrow Connector 58">
                  <a:extLst>
                    <a:ext uri="{FF2B5EF4-FFF2-40B4-BE49-F238E27FC236}">
                      <a16:creationId xmlns:a16="http://schemas.microsoft.com/office/drawing/2014/main" id="{0F54FAE5-77E6-406D-B230-7187119213D2}"/>
                    </a:ext>
                  </a:extLst>
                </p:cNvPr>
                <p:cNvCxnSpPr>
                  <a:cxnSpLocks/>
                  <a:stCxn id="58" idx="2"/>
                  <a:endCxn id="103" idx="0"/>
                </p:cNvCxnSpPr>
                <p:nvPr/>
              </p:nvCxnSpPr>
              <p:spPr>
                <a:xfrm flipH="1">
                  <a:off x="5813136" y="4227198"/>
                  <a:ext cx="3113" cy="60820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Flowchart: Magnetic Disk 60">
                  <a:extLst>
                    <a:ext uri="{FF2B5EF4-FFF2-40B4-BE49-F238E27FC236}">
                      <a16:creationId xmlns:a16="http://schemas.microsoft.com/office/drawing/2014/main" id="{A097F447-58C7-4891-B734-5D9EDAB998E1}"/>
                    </a:ext>
                  </a:extLst>
                </p:cNvPr>
                <p:cNvSpPr/>
                <p:nvPr/>
              </p:nvSpPr>
              <p:spPr>
                <a:xfrm>
                  <a:off x="5046134" y="5206026"/>
                  <a:ext cx="306248" cy="253362"/>
                </a:xfrm>
                <a:prstGeom prst="flowChartMagneticDisk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/>
                </a:p>
              </p:txBody>
            </p:sp>
            <p:cxnSp>
              <p:nvCxnSpPr>
                <p:cNvPr id="62" name="Straight Arrow Connector 61">
                  <a:extLst>
                    <a:ext uri="{FF2B5EF4-FFF2-40B4-BE49-F238E27FC236}">
                      <a16:creationId xmlns:a16="http://schemas.microsoft.com/office/drawing/2014/main" id="{E0DFF5B4-13B2-4726-9096-C6B9B2D46628}"/>
                    </a:ext>
                  </a:extLst>
                </p:cNvPr>
                <p:cNvCxnSpPr>
                  <a:cxnSpLocks/>
                  <a:stCxn id="61" idx="3"/>
                  <a:endCxn id="104" idx="0"/>
                </p:cNvCxnSpPr>
                <p:nvPr/>
              </p:nvCxnSpPr>
              <p:spPr>
                <a:xfrm>
                  <a:off x="5199258" y="5459388"/>
                  <a:ext cx="285231" cy="5760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Arrow Connector 62">
                  <a:extLst>
                    <a:ext uri="{FF2B5EF4-FFF2-40B4-BE49-F238E27FC236}">
                      <a16:creationId xmlns:a16="http://schemas.microsoft.com/office/drawing/2014/main" id="{0BA3DABC-AF48-4170-BF05-8B550B45416A}"/>
                    </a:ext>
                  </a:extLst>
                </p:cNvPr>
                <p:cNvCxnSpPr>
                  <a:cxnSpLocks/>
                  <a:stCxn id="61" idx="3"/>
                  <a:endCxn id="105" idx="0"/>
                </p:cNvCxnSpPr>
                <p:nvPr/>
              </p:nvCxnSpPr>
              <p:spPr>
                <a:xfrm>
                  <a:off x="5199258" y="5459388"/>
                  <a:ext cx="613877" cy="5760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" name="Flowchart: Magnetic Disk 63">
                  <a:extLst>
                    <a:ext uri="{FF2B5EF4-FFF2-40B4-BE49-F238E27FC236}">
                      <a16:creationId xmlns:a16="http://schemas.microsoft.com/office/drawing/2014/main" id="{A14C3CEC-B4A7-4FD8-B626-DA853817ACE2}"/>
                    </a:ext>
                  </a:extLst>
                </p:cNvPr>
                <p:cNvSpPr/>
                <p:nvPr/>
              </p:nvSpPr>
              <p:spPr>
                <a:xfrm>
                  <a:off x="6132503" y="5172184"/>
                  <a:ext cx="306248" cy="253362"/>
                </a:xfrm>
                <a:prstGeom prst="flowChartMagneticDisk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/>
                </a:p>
              </p:txBody>
            </p:sp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B4FA89FC-54BA-4210-B1BA-014A77B48FD9}"/>
                    </a:ext>
                  </a:extLst>
                </p:cNvPr>
                <p:cNvCxnSpPr>
                  <a:cxnSpLocks/>
                  <a:stCxn id="64" idx="3"/>
                  <a:endCxn id="106" idx="0"/>
                </p:cNvCxnSpPr>
                <p:nvPr/>
              </p:nvCxnSpPr>
              <p:spPr>
                <a:xfrm flipH="1">
                  <a:off x="6141781" y="5425546"/>
                  <a:ext cx="143846" cy="609913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0" name="Group 319">
                <a:extLst>
                  <a:ext uri="{FF2B5EF4-FFF2-40B4-BE49-F238E27FC236}">
                    <a16:creationId xmlns:a16="http://schemas.microsoft.com/office/drawing/2014/main" id="{A7FA5A04-2EBF-4C1B-AFB6-98CF5EAF535C}"/>
                  </a:ext>
                </a:extLst>
              </p:cNvPr>
              <p:cNvGrpSpPr/>
              <p:nvPr/>
            </p:nvGrpSpPr>
            <p:grpSpPr>
              <a:xfrm>
                <a:off x="4134236" y="4835405"/>
                <a:ext cx="944982" cy="1444236"/>
                <a:chOff x="4134236" y="4835405"/>
                <a:chExt cx="944982" cy="1444236"/>
              </a:xfrm>
            </p:grpSpPr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8D9389ED-12D4-4F00-83C8-8E926174C93B}"/>
                    </a:ext>
                  </a:extLst>
                </p:cNvPr>
                <p:cNvSpPr/>
                <p:nvPr/>
              </p:nvSpPr>
              <p:spPr>
                <a:xfrm>
                  <a:off x="4360986" y="4835405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88729EC0-E8E3-407A-80DE-3ACD258F2CC1}"/>
                    </a:ext>
                  </a:extLst>
                </p:cNvPr>
                <p:cNvSpPr/>
                <p:nvPr/>
              </p:nvSpPr>
              <p:spPr>
                <a:xfrm>
                  <a:off x="4134236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5BE6E5AA-BD40-4F0F-8C89-044938F2430E}"/>
                    </a:ext>
                  </a:extLst>
                </p:cNvPr>
                <p:cNvSpPr/>
                <p:nvPr/>
              </p:nvSpPr>
              <p:spPr>
                <a:xfrm>
                  <a:off x="4462882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0E0184E3-3A6C-4EA0-BED6-C1A27A869DAD}"/>
                    </a:ext>
                  </a:extLst>
                </p:cNvPr>
                <p:cNvSpPr/>
                <p:nvPr/>
              </p:nvSpPr>
              <p:spPr>
                <a:xfrm>
                  <a:off x="4791528" y="6035458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100" name="Straight Arrow Connector 99">
                  <a:extLst>
                    <a:ext uri="{FF2B5EF4-FFF2-40B4-BE49-F238E27FC236}">
                      <a16:creationId xmlns:a16="http://schemas.microsoft.com/office/drawing/2014/main" id="{D725C222-F8E0-4B4E-B158-1238F30CFBC0}"/>
                    </a:ext>
                  </a:extLst>
                </p:cNvPr>
                <p:cNvCxnSpPr>
                  <a:cxnSpLocks/>
                  <a:stCxn id="96" idx="2"/>
                  <a:endCxn id="97" idx="0"/>
                </p:cNvCxnSpPr>
                <p:nvPr/>
              </p:nvCxnSpPr>
              <p:spPr>
                <a:xfrm flipH="1">
                  <a:off x="4278081" y="5079587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>
                  <a:extLst>
                    <a:ext uri="{FF2B5EF4-FFF2-40B4-BE49-F238E27FC236}">
                      <a16:creationId xmlns:a16="http://schemas.microsoft.com/office/drawing/2014/main" id="{8EFBA26A-F7C2-405C-9E19-B7B1327FE36F}"/>
                    </a:ext>
                  </a:extLst>
                </p:cNvPr>
                <p:cNvCxnSpPr>
                  <a:cxnSpLocks/>
                  <a:stCxn id="96" idx="2"/>
                  <a:endCxn id="98" idx="0"/>
                </p:cNvCxnSpPr>
                <p:nvPr/>
              </p:nvCxnSpPr>
              <p:spPr>
                <a:xfrm flipH="1">
                  <a:off x="4606727" y="5079587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Arrow Connector 101">
                  <a:extLst>
                    <a:ext uri="{FF2B5EF4-FFF2-40B4-BE49-F238E27FC236}">
                      <a16:creationId xmlns:a16="http://schemas.microsoft.com/office/drawing/2014/main" id="{0A03C1C5-FE05-473F-B1D3-0A12B93ED322}"/>
                    </a:ext>
                  </a:extLst>
                </p:cNvPr>
                <p:cNvCxnSpPr>
                  <a:cxnSpLocks/>
                  <a:stCxn id="96" idx="2"/>
                  <a:endCxn id="99" idx="0"/>
                </p:cNvCxnSpPr>
                <p:nvPr/>
              </p:nvCxnSpPr>
              <p:spPr>
                <a:xfrm>
                  <a:off x="4606728" y="5079587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3" name="Group 322">
                <a:extLst>
                  <a:ext uri="{FF2B5EF4-FFF2-40B4-BE49-F238E27FC236}">
                    <a16:creationId xmlns:a16="http://schemas.microsoft.com/office/drawing/2014/main" id="{E41E0274-0B59-4907-8DED-39F77A79A1BA}"/>
                  </a:ext>
                </a:extLst>
              </p:cNvPr>
              <p:cNvGrpSpPr/>
              <p:nvPr/>
            </p:nvGrpSpPr>
            <p:grpSpPr>
              <a:xfrm>
                <a:off x="4278081" y="4227198"/>
                <a:ext cx="2007546" cy="1808261"/>
                <a:chOff x="4278081" y="4227198"/>
                <a:chExt cx="2007546" cy="1808261"/>
              </a:xfrm>
            </p:grpSpPr>
            <p:cxnSp>
              <p:nvCxnSpPr>
                <p:cNvPr id="92" name="Straight Arrow Connector 91">
                  <a:extLst>
                    <a:ext uri="{FF2B5EF4-FFF2-40B4-BE49-F238E27FC236}">
                      <a16:creationId xmlns:a16="http://schemas.microsoft.com/office/drawing/2014/main" id="{8023277E-5D3B-4807-B7EF-239A29163BD6}"/>
                    </a:ext>
                  </a:extLst>
                </p:cNvPr>
                <p:cNvCxnSpPr>
                  <a:cxnSpLocks/>
                  <a:stCxn id="61" idx="3"/>
                  <a:endCxn id="97" idx="0"/>
                </p:cNvCxnSpPr>
                <p:nvPr/>
              </p:nvCxnSpPr>
              <p:spPr>
                <a:xfrm flipH="1">
                  <a:off x="4278081" y="5459388"/>
                  <a:ext cx="921177" cy="5760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>
                  <a:extLst>
                    <a:ext uri="{FF2B5EF4-FFF2-40B4-BE49-F238E27FC236}">
                      <a16:creationId xmlns:a16="http://schemas.microsoft.com/office/drawing/2014/main" id="{B3EADEA1-FD59-4FDD-8EC2-52D165D70852}"/>
                    </a:ext>
                  </a:extLst>
                </p:cNvPr>
                <p:cNvCxnSpPr>
                  <a:cxnSpLocks/>
                  <a:stCxn id="64" idx="3"/>
                  <a:endCxn id="99" idx="0"/>
                </p:cNvCxnSpPr>
                <p:nvPr/>
              </p:nvCxnSpPr>
              <p:spPr>
                <a:xfrm flipH="1">
                  <a:off x="4935373" y="5425546"/>
                  <a:ext cx="1350254" cy="60991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Arrow Connector 93">
                  <a:extLst>
                    <a:ext uri="{FF2B5EF4-FFF2-40B4-BE49-F238E27FC236}">
                      <a16:creationId xmlns:a16="http://schemas.microsoft.com/office/drawing/2014/main" id="{93FEB167-6CC3-417C-8D1A-99E5920CE622}"/>
                    </a:ext>
                  </a:extLst>
                </p:cNvPr>
                <p:cNvCxnSpPr>
                  <a:cxnSpLocks/>
                  <a:stCxn id="61" idx="3"/>
                  <a:endCxn id="98" idx="0"/>
                </p:cNvCxnSpPr>
                <p:nvPr/>
              </p:nvCxnSpPr>
              <p:spPr>
                <a:xfrm flipH="1">
                  <a:off x="4606727" y="5459388"/>
                  <a:ext cx="592531" cy="5760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Arrow Connector 94">
                  <a:extLst>
                    <a:ext uri="{FF2B5EF4-FFF2-40B4-BE49-F238E27FC236}">
                      <a16:creationId xmlns:a16="http://schemas.microsoft.com/office/drawing/2014/main" id="{72E3228D-A2F2-41E9-A8B2-1D6FDF4DC46D}"/>
                    </a:ext>
                  </a:extLst>
                </p:cNvPr>
                <p:cNvCxnSpPr>
                  <a:cxnSpLocks/>
                  <a:stCxn id="58" idx="2"/>
                  <a:endCxn id="96" idx="0"/>
                </p:cNvCxnSpPr>
                <p:nvPr/>
              </p:nvCxnSpPr>
              <p:spPr>
                <a:xfrm flipH="1">
                  <a:off x="4606728" y="4227198"/>
                  <a:ext cx="1209521" cy="60820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1" name="Group 320">
                <a:extLst>
                  <a:ext uri="{FF2B5EF4-FFF2-40B4-BE49-F238E27FC236}">
                    <a16:creationId xmlns:a16="http://schemas.microsoft.com/office/drawing/2014/main" id="{BC3540BB-0BBB-4375-A656-64BE06F8ED6E}"/>
                  </a:ext>
                </a:extLst>
              </p:cNvPr>
              <p:cNvGrpSpPr/>
              <p:nvPr/>
            </p:nvGrpSpPr>
            <p:grpSpPr>
              <a:xfrm>
                <a:off x="6589444" y="4835405"/>
                <a:ext cx="944982" cy="1444236"/>
                <a:chOff x="6589444" y="4835405"/>
                <a:chExt cx="944982" cy="1444236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E6F8FD1F-A17A-4527-AE7F-02B885F429E1}"/>
                    </a:ext>
                  </a:extLst>
                </p:cNvPr>
                <p:cNvSpPr/>
                <p:nvPr/>
              </p:nvSpPr>
              <p:spPr>
                <a:xfrm>
                  <a:off x="6816194" y="4835405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3611CF00-BD41-4DEF-A466-F9E79E4C3C22}"/>
                    </a:ext>
                  </a:extLst>
                </p:cNvPr>
                <p:cNvSpPr/>
                <p:nvPr/>
              </p:nvSpPr>
              <p:spPr>
                <a:xfrm>
                  <a:off x="6589444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7171F118-6FCD-44F7-8FAB-A4BEE0D47092}"/>
                    </a:ext>
                  </a:extLst>
                </p:cNvPr>
                <p:cNvSpPr/>
                <p:nvPr/>
              </p:nvSpPr>
              <p:spPr>
                <a:xfrm>
                  <a:off x="6918090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7CE84B6D-5514-4F7B-8556-9636ED1ADF62}"/>
                    </a:ext>
                  </a:extLst>
                </p:cNvPr>
                <p:cNvSpPr/>
                <p:nvPr/>
              </p:nvSpPr>
              <p:spPr>
                <a:xfrm>
                  <a:off x="7246736" y="6035458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88" name="Straight Arrow Connector 87">
                  <a:extLst>
                    <a:ext uri="{FF2B5EF4-FFF2-40B4-BE49-F238E27FC236}">
                      <a16:creationId xmlns:a16="http://schemas.microsoft.com/office/drawing/2014/main" id="{2A9694C1-6B4F-4FF3-B0D6-4C0771999332}"/>
                    </a:ext>
                  </a:extLst>
                </p:cNvPr>
                <p:cNvCxnSpPr>
                  <a:cxnSpLocks/>
                  <a:stCxn id="84" idx="2"/>
                  <a:endCxn id="85" idx="0"/>
                </p:cNvCxnSpPr>
                <p:nvPr/>
              </p:nvCxnSpPr>
              <p:spPr>
                <a:xfrm flipH="1">
                  <a:off x="6733289" y="5079587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>
                  <a:extLst>
                    <a:ext uri="{FF2B5EF4-FFF2-40B4-BE49-F238E27FC236}">
                      <a16:creationId xmlns:a16="http://schemas.microsoft.com/office/drawing/2014/main" id="{23EF8A0E-F90C-407B-8FD0-74CF08A175BC}"/>
                    </a:ext>
                  </a:extLst>
                </p:cNvPr>
                <p:cNvCxnSpPr>
                  <a:cxnSpLocks/>
                  <a:stCxn id="84" idx="2"/>
                  <a:endCxn id="86" idx="0"/>
                </p:cNvCxnSpPr>
                <p:nvPr/>
              </p:nvCxnSpPr>
              <p:spPr>
                <a:xfrm flipH="1">
                  <a:off x="7061935" y="5079587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Arrow Connector 89">
                  <a:extLst>
                    <a:ext uri="{FF2B5EF4-FFF2-40B4-BE49-F238E27FC236}">
                      <a16:creationId xmlns:a16="http://schemas.microsoft.com/office/drawing/2014/main" id="{AA651987-F0CF-40F2-B894-99EFDDB6D7C2}"/>
                    </a:ext>
                  </a:extLst>
                </p:cNvPr>
                <p:cNvCxnSpPr>
                  <a:cxnSpLocks/>
                  <a:stCxn id="84" idx="2"/>
                  <a:endCxn id="87" idx="0"/>
                </p:cNvCxnSpPr>
                <p:nvPr/>
              </p:nvCxnSpPr>
              <p:spPr>
                <a:xfrm>
                  <a:off x="7061936" y="5079587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2" name="Group 321">
                <a:extLst>
                  <a:ext uri="{FF2B5EF4-FFF2-40B4-BE49-F238E27FC236}">
                    <a16:creationId xmlns:a16="http://schemas.microsoft.com/office/drawing/2014/main" id="{8539FB82-9613-45E5-AAB6-AA04EF7DBD64}"/>
                  </a:ext>
                </a:extLst>
              </p:cNvPr>
              <p:cNvGrpSpPr/>
              <p:nvPr/>
            </p:nvGrpSpPr>
            <p:grpSpPr>
              <a:xfrm>
                <a:off x="5199258" y="4227198"/>
                <a:ext cx="2191323" cy="1808261"/>
                <a:chOff x="5199258" y="4227198"/>
                <a:chExt cx="2191323" cy="1808261"/>
              </a:xfrm>
            </p:grpSpPr>
            <p:cxnSp>
              <p:nvCxnSpPr>
                <p:cNvPr id="80" name="Straight Arrow Connector 79">
                  <a:extLst>
                    <a:ext uri="{FF2B5EF4-FFF2-40B4-BE49-F238E27FC236}">
                      <a16:creationId xmlns:a16="http://schemas.microsoft.com/office/drawing/2014/main" id="{0A40DEF8-C612-438C-8FB7-D8C391813582}"/>
                    </a:ext>
                  </a:extLst>
                </p:cNvPr>
                <p:cNvCxnSpPr>
                  <a:cxnSpLocks/>
                  <a:stCxn id="64" idx="3"/>
                  <a:endCxn id="87" idx="0"/>
                </p:cNvCxnSpPr>
                <p:nvPr/>
              </p:nvCxnSpPr>
              <p:spPr>
                <a:xfrm>
                  <a:off x="6285627" y="5425546"/>
                  <a:ext cx="1104954" cy="60991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Arrow Connector 80">
                  <a:extLst>
                    <a:ext uri="{FF2B5EF4-FFF2-40B4-BE49-F238E27FC236}">
                      <a16:creationId xmlns:a16="http://schemas.microsoft.com/office/drawing/2014/main" id="{130D9789-B61F-4DE5-B77B-E3A5A7C8CDE4}"/>
                    </a:ext>
                  </a:extLst>
                </p:cNvPr>
                <p:cNvCxnSpPr>
                  <a:cxnSpLocks/>
                  <a:stCxn id="61" idx="3"/>
                  <a:endCxn id="85" idx="0"/>
                </p:cNvCxnSpPr>
                <p:nvPr/>
              </p:nvCxnSpPr>
              <p:spPr>
                <a:xfrm>
                  <a:off x="5199258" y="5459388"/>
                  <a:ext cx="1534031" cy="5760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Arrow Connector 81">
                  <a:extLst>
                    <a:ext uri="{FF2B5EF4-FFF2-40B4-BE49-F238E27FC236}">
                      <a16:creationId xmlns:a16="http://schemas.microsoft.com/office/drawing/2014/main" id="{1AAA44D0-ECA9-42F3-A04E-AFCC2679D577}"/>
                    </a:ext>
                  </a:extLst>
                </p:cNvPr>
                <p:cNvCxnSpPr>
                  <a:cxnSpLocks/>
                  <a:stCxn id="61" idx="3"/>
                  <a:endCxn id="86" idx="0"/>
                </p:cNvCxnSpPr>
                <p:nvPr/>
              </p:nvCxnSpPr>
              <p:spPr>
                <a:xfrm>
                  <a:off x="5199258" y="5459388"/>
                  <a:ext cx="1862677" cy="5760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>
                  <a:extLst>
                    <a:ext uri="{FF2B5EF4-FFF2-40B4-BE49-F238E27FC236}">
                      <a16:creationId xmlns:a16="http://schemas.microsoft.com/office/drawing/2014/main" id="{B154F60E-B4AC-4258-9474-B7719306B937}"/>
                    </a:ext>
                  </a:extLst>
                </p:cNvPr>
                <p:cNvCxnSpPr>
                  <a:cxnSpLocks/>
                  <a:stCxn id="58" idx="2"/>
                  <a:endCxn id="84" idx="0"/>
                </p:cNvCxnSpPr>
                <p:nvPr/>
              </p:nvCxnSpPr>
              <p:spPr>
                <a:xfrm>
                  <a:off x="5816249" y="4227198"/>
                  <a:ext cx="1245687" cy="60820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4" name="Group 323">
                <a:extLst>
                  <a:ext uri="{FF2B5EF4-FFF2-40B4-BE49-F238E27FC236}">
                    <a16:creationId xmlns:a16="http://schemas.microsoft.com/office/drawing/2014/main" id="{1658D23D-44D8-4F02-9B26-FD88A9A85006}"/>
                  </a:ext>
                </a:extLst>
              </p:cNvPr>
              <p:cNvGrpSpPr/>
              <p:nvPr/>
            </p:nvGrpSpPr>
            <p:grpSpPr>
              <a:xfrm>
                <a:off x="5436443" y="2134411"/>
                <a:ext cx="1584347" cy="1848606"/>
                <a:chOff x="5436443" y="2134411"/>
                <a:chExt cx="1584347" cy="1848606"/>
              </a:xfrm>
            </p:grpSpPr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BB62953F-C587-4B3A-94D9-FBDD3961188C}"/>
                    </a:ext>
                  </a:extLst>
                </p:cNvPr>
                <p:cNvSpPr/>
                <p:nvPr/>
              </p:nvSpPr>
              <p:spPr>
                <a:xfrm>
                  <a:off x="5436443" y="2137895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0C8361E8-E396-498A-BEDD-25A84CA8B55B}"/>
                    </a:ext>
                  </a:extLst>
                </p:cNvPr>
                <p:cNvSpPr/>
                <p:nvPr/>
              </p:nvSpPr>
              <p:spPr>
                <a:xfrm>
                  <a:off x="6261178" y="2134411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587802E0-1D9F-4D73-8A3A-723861070FE3}"/>
                    </a:ext>
                  </a:extLst>
                </p:cNvPr>
                <p:cNvSpPr/>
                <p:nvPr/>
              </p:nvSpPr>
              <p:spPr>
                <a:xfrm>
                  <a:off x="5436443" y="2981451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72" name="Flowchart: Magnetic Disk 71">
                  <a:extLst>
                    <a:ext uri="{FF2B5EF4-FFF2-40B4-BE49-F238E27FC236}">
                      <a16:creationId xmlns:a16="http://schemas.microsoft.com/office/drawing/2014/main" id="{7EFCFC7B-34EB-4AC2-AC70-B03A7652A476}"/>
                    </a:ext>
                  </a:extLst>
                </p:cNvPr>
                <p:cNvSpPr/>
                <p:nvPr/>
              </p:nvSpPr>
              <p:spPr>
                <a:xfrm>
                  <a:off x="6355156" y="3184180"/>
                  <a:ext cx="356283" cy="330994"/>
                </a:xfrm>
                <a:prstGeom prst="flowChartMagneticDisk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 dirty="0"/>
                </a:p>
              </p:txBody>
            </p:sp>
            <p:cxnSp>
              <p:nvCxnSpPr>
                <p:cNvPr id="73" name="Straight Arrow Connector 72">
                  <a:extLst>
                    <a:ext uri="{FF2B5EF4-FFF2-40B4-BE49-F238E27FC236}">
                      <a16:creationId xmlns:a16="http://schemas.microsoft.com/office/drawing/2014/main" id="{3D27D42E-0F03-4FBB-B11C-F96317E8860B}"/>
                    </a:ext>
                  </a:extLst>
                </p:cNvPr>
                <p:cNvCxnSpPr>
                  <a:cxnSpLocks/>
                  <a:stCxn id="71" idx="2"/>
                  <a:endCxn id="58" idx="0"/>
                </p:cNvCxnSpPr>
                <p:nvPr/>
              </p:nvCxnSpPr>
              <p:spPr>
                <a:xfrm>
                  <a:off x="5816249" y="3225633"/>
                  <a:ext cx="0" cy="757384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73">
                  <a:extLst>
                    <a:ext uri="{FF2B5EF4-FFF2-40B4-BE49-F238E27FC236}">
                      <a16:creationId xmlns:a16="http://schemas.microsoft.com/office/drawing/2014/main" id="{F3FDCB78-0AD1-4300-949B-56763E22DCA8}"/>
                    </a:ext>
                  </a:extLst>
                </p:cNvPr>
                <p:cNvCxnSpPr>
                  <a:cxnSpLocks/>
                  <a:stCxn id="69" idx="2"/>
                  <a:endCxn id="71" idx="0"/>
                </p:cNvCxnSpPr>
                <p:nvPr/>
              </p:nvCxnSpPr>
              <p:spPr>
                <a:xfrm>
                  <a:off x="5816249" y="2382077"/>
                  <a:ext cx="0" cy="599374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Arrow Connector 74">
                  <a:extLst>
                    <a:ext uri="{FF2B5EF4-FFF2-40B4-BE49-F238E27FC236}">
                      <a16:creationId xmlns:a16="http://schemas.microsoft.com/office/drawing/2014/main" id="{6AF21D36-5538-47F1-A2BC-069A2BC518A4}"/>
                    </a:ext>
                  </a:extLst>
                </p:cNvPr>
                <p:cNvCxnSpPr>
                  <a:cxnSpLocks/>
                  <a:stCxn id="70" idx="2"/>
                  <a:endCxn id="71" idx="0"/>
                </p:cNvCxnSpPr>
                <p:nvPr/>
              </p:nvCxnSpPr>
              <p:spPr>
                <a:xfrm flipH="1">
                  <a:off x="5816249" y="2378593"/>
                  <a:ext cx="824735" cy="60285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>
                  <a:extLst>
                    <a:ext uri="{FF2B5EF4-FFF2-40B4-BE49-F238E27FC236}">
                      <a16:creationId xmlns:a16="http://schemas.microsoft.com/office/drawing/2014/main" id="{F826AB6A-DC19-42C2-BD39-76F369EE1EA6}"/>
                    </a:ext>
                  </a:extLst>
                </p:cNvPr>
                <p:cNvCxnSpPr>
                  <a:cxnSpLocks/>
                  <a:stCxn id="72" idx="3"/>
                  <a:endCxn id="58" idx="0"/>
                </p:cNvCxnSpPr>
                <p:nvPr/>
              </p:nvCxnSpPr>
              <p:spPr>
                <a:xfrm flipH="1">
                  <a:off x="5816249" y="3515174"/>
                  <a:ext cx="717049" cy="467843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28" name="Group 327">
              <a:extLst>
                <a:ext uri="{FF2B5EF4-FFF2-40B4-BE49-F238E27FC236}">
                  <a16:creationId xmlns:a16="http://schemas.microsoft.com/office/drawing/2014/main" id="{9DA6FAA6-7E0E-456D-8DC7-668D63C9AC7B}"/>
                </a:ext>
              </a:extLst>
            </p:cNvPr>
            <p:cNvGrpSpPr/>
            <p:nvPr/>
          </p:nvGrpSpPr>
          <p:grpSpPr>
            <a:xfrm>
              <a:off x="5046503" y="1733811"/>
              <a:ext cx="6293384" cy="4145231"/>
              <a:chOff x="1241042" y="2134411"/>
              <a:chExt cx="6293384" cy="4145231"/>
            </a:xfrm>
          </p:grpSpPr>
          <p:grpSp>
            <p:nvGrpSpPr>
              <p:cNvPr id="329" name="Group 328">
                <a:extLst>
                  <a:ext uri="{FF2B5EF4-FFF2-40B4-BE49-F238E27FC236}">
                    <a16:creationId xmlns:a16="http://schemas.microsoft.com/office/drawing/2014/main" id="{43F04218-87A6-499B-9E1B-F2203B1A063B}"/>
                  </a:ext>
                </a:extLst>
              </p:cNvPr>
              <p:cNvGrpSpPr/>
              <p:nvPr/>
            </p:nvGrpSpPr>
            <p:grpSpPr>
              <a:xfrm>
                <a:off x="5340644" y="4835406"/>
                <a:ext cx="944982" cy="1444236"/>
                <a:chOff x="5340644" y="4835406"/>
                <a:chExt cx="944982" cy="1444236"/>
              </a:xfrm>
            </p:grpSpPr>
            <p:sp>
              <p:nvSpPr>
                <p:cNvPr id="373" name="Rectangle 372">
                  <a:extLst>
                    <a:ext uri="{FF2B5EF4-FFF2-40B4-BE49-F238E27FC236}">
                      <a16:creationId xmlns:a16="http://schemas.microsoft.com/office/drawing/2014/main" id="{340D4FD7-DD2B-43AB-B447-436451086C0B}"/>
                    </a:ext>
                  </a:extLst>
                </p:cNvPr>
                <p:cNvSpPr/>
                <p:nvPr/>
              </p:nvSpPr>
              <p:spPr>
                <a:xfrm>
                  <a:off x="5567394" y="4835406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74" name="Rectangle 373">
                  <a:extLst>
                    <a:ext uri="{FF2B5EF4-FFF2-40B4-BE49-F238E27FC236}">
                      <a16:creationId xmlns:a16="http://schemas.microsoft.com/office/drawing/2014/main" id="{E9EC0B26-83FF-4253-8C22-C76BF8EE998D}"/>
                    </a:ext>
                  </a:extLst>
                </p:cNvPr>
                <p:cNvSpPr/>
                <p:nvPr/>
              </p:nvSpPr>
              <p:spPr>
                <a:xfrm>
                  <a:off x="5340644" y="6035460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75" name="Rectangle 374">
                  <a:extLst>
                    <a:ext uri="{FF2B5EF4-FFF2-40B4-BE49-F238E27FC236}">
                      <a16:creationId xmlns:a16="http://schemas.microsoft.com/office/drawing/2014/main" id="{14E272C0-F8CE-443C-AB53-56CA5761158C}"/>
                    </a:ext>
                  </a:extLst>
                </p:cNvPr>
                <p:cNvSpPr/>
                <p:nvPr/>
              </p:nvSpPr>
              <p:spPr>
                <a:xfrm>
                  <a:off x="5669290" y="6035460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76" name="Rectangle 375">
                  <a:extLst>
                    <a:ext uri="{FF2B5EF4-FFF2-40B4-BE49-F238E27FC236}">
                      <a16:creationId xmlns:a16="http://schemas.microsoft.com/office/drawing/2014/main" id="{E713C5DE-DD07-4B98-833C-E62B50F455A6}"/>
                    </a:ext>
                  </a:extLst>
                </p:cNvPr>
                <p:cNvSpPr/>
                <p:nvPr/>
              </p:nvSpPr>
              <p:spPr>
                <a:xfrm>
                  <a:off x="5997936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377" name="Straight Arrow Connector 376">
                  <a:extLst>
                    <a:ext uri="{FF2B5EF4-FFF2-40B4-BE49-F238E27FC236}">
                      <a16:creationId xmlns:a16="http://schemas.microsoft.com/office/drawing/2014/main" id="{2D0D84EE-2A98-43B4-9C0E-7958C6D5D8B0}"/>
                    </a:ext>
                  </a:extLst>
                </p:cNvPr>
                <p:cNvCxnSpPr>
                  <a:cxnSpLocks/>
                  <a:stCxn id="373" idx="2"/>
                  <a:endCxn id="374" idx="0"/>
                </p:cNvCxnSpPr>
                <p:nvPr/>
              </p:nvCxnSpPr>
              <p:spPr>
                <a:xfrm flipH="1">
                  <a:off x="5484489" y="5079588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Arrow Connector 377">
                  <a:extLst>
                    <a:ext uri="{FF2B5EF4-FFF2-40B4-BE49-F238E27FC236}">
                      <a16:creationId xmlns:a16="http://schemas.microsoft.com/office/drawing/2014/main" id="{0D43FFF6-59A5-4A4A-9003-A8618A510AFC}"/>
                    </a:ext>
                  </a:extLst>
                </p:cNvPr>
                <p:cNvCxnSpPr>
                  <a:cxnSpLocks/>
                  <a:stCxn id="373" idx="2"/>
                  <a:endCxn id="375" idx="0"/>
                </p:cNvCxnSpPr>
                <p:nvPr/>
              </p:nvCxnSpPr>
              <p:spPr>
                <a:xfrm flipH="1">
                  <a:off x="5813135" y="5079588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Arrow Connector 378">
                  <a:extLst>
                    <a:ext uri="{FF2B5EF4-FFF2-40B4-BE49-F238E27FC236}">
                      <a16:creationId xmlns:a16="http://schemas.microsoft.com/office/drawing/2014/main" id="{13CD46EF-0C7E-4E59-AC4F-1BD30E254D50}"/>
                    </a:ext>
                  </a:extLst>
                </p:cNvPr>
                <p:cNvCxnSpPr>
                  <a:cxnSpLocks/>
                  <a:stCxn id="373" idx="2"/>
                  <a:endCxn id="376" idx="0"/>
                </p:cNvCxnSpPr>
                <p:nvPr/>
              </p:nvCxnSpPr>
              <p:spPr>
                <a:xfrm>
                  <a:off x="5813136" y="5079588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0" name="Group 329">
                <a:extLst>
                  <a:ext uri="{FF2B5EF4-FFF2-40B4-BE49-F238E27FC236}">
                    <a16:creationId xmlns:a16="http://schemas.microsoft.com/office/drawing/2014/main" id="{68F53B2F-461C-4B40-A468-6EC1C6A2056A}"/>
                  </a:ext>
                </a:extLst>
              </p:cNvPr>
              <p:cNvGrpSpPr/>
              <p:nvPr/>
            </p:nvGrpSpPr>
            <p:grpSpPr>
              <a:xfrm>
                <a:off x="1241042" y="3983017"/>
                <a:ext cx="4955013" cy="2052443"/>
                <a:chOff x="1241042" y="3983017"/>
                <a:chExt cx="4955013" cy="2052443"/>
              </a:xfrm>
            </p:grpSpPr>
            <p:sp>
              <p:nvSpPr>
                <p:cNvPr id="366" name="Rectangle 365">
                  <a:extLst>
                    <a:ext uri="{FF2B5EF4-FFF2-40B4-BE49-F238E27FC236}">
                      <a16:creationId xmlns:a16="http://schemas.microsoft.com/office/drawing/2014/main" id="{5A905ECE-5E68-43EA-B96E-3D336EBDD0C1}"/>
                    </a:ext>
                  </a:extLst>
                </p:cNvPr>
                <p:cNvSpPr/>
                <p:nvPr/>
              </p:nvSpPr>
              <p:spPr>
                <a:xfrm>
                  <a:off x="5436443" y="3983017"/>
                  <a:ext cx="759612" cy="244181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367" name="Straight Arrow Connector 366">
                  <a:extLst>
                    <a:ext uri="{FF2B5EF4-FFF2-40B4-BE49-F238E27FC236}">
                      <a16:creationId xmlns:a16="http://schemas.microsoft.com/office/drawing/2014/main" id="{51274572-ADAF-41ED-BE42-7CC2D8113676}"/>
                    </a:ext>
                  </a:extLst>
                </p:cNvPr>
                <p:cNvCxnSpPr>
                  <a:cxnSpLocks/>
                  <a:stCxn id="366" idx="2"/>
                  <a:endCxn id="373" idx="0"/>
                </p:cNvCxnSpPr>
                <p:nvPr/>
              </p:nvCxnSpPr>
              <p:spPr>
                <a:xfrm flipH="1">
                  <a:off x="5813136" y="4227198"/>
                  <a:ext cx="3113" cy="60820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8" name="Flowchart: Magnetic Disk 367">
                  <a:extLst>
                    <a:ext uri="{FF2B5EF4-FFF2-40B4-BE49-F238E27FC236}">
                      <a16:creationId xmlns:a16="http://schemas.microsoft.com/office/drawing/2014/main" id="{9CD15B53-356B-4D98-88F9-BBF63D1AAB39}"/>
                    </a:ext>
                  </a:extLst>
                </p:cNvPr>
                <p:cNvSpPr/>
                <p:nvPr/>
              </p:nvSpPr>
              <p:spPr>
                <a:xfrm>
                  <a:off x="1241042" y="5201438"/>
                  <a:ext cx="306248" cy="253362"/>
                </a:xfrm>
                <a:prstGeom prst="flowChartMagneticDisk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/>
                </a:p>
              </p:txBody>
            </p:sp>
            <p:cxnSp>
              <p:nvCxnSpPr>
                <p:cNvPr id="369" name="Straight Arrow Connector 368">
                  <a:extLst>
                    <a:ext uri="{FF2B5EF4-FFF2-40B4-BE49-F238E27FC236}">
                      <a16:creationId xmlns:a16="http://schemas.microsoft.com/office/drawing/2014/main" id="{93F8E4A3-1F1A-4583-8A92-958DBEFEDB1B}"/>
                    </a:ext>
                  </a:extLst>
                </p:cNvPr>
                <p:cNvCxnSpPr>
                  <a:cxnSpLocks/>
                  <a:stCxn id="368" idx="3"/>
                  <a:endCxn id="374" idx="0"/>
                </p:cNvCxnSpPr>
                <p:nvPr/>
              </p:nvCxnSpPr>
              <p:spPr>
                <a:xfrm>
                  <a:off x="1394166" y="5454800"/>
                  <a:ext cx="4090323" cy="580660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Arrow Connector 369">
                  <a:extLst>
                    <a:ext uri="{FF2B5EF4-FFF2-40B4-BE49-F238E27FC236}">
                      <a16:creationId xmlns:a16="http://schemas.microsoft.com/office/drawing/2014/main" id="{690E5194-035E-4018-BD71-51995B5514E9}"/>
                    </a:ext>
                  </a:extLst>
                </p:cNvPr>
                <p:cNvCxnSpPr>
                  <a:cxnSpLocks/>
                  <a:stCxn id="368" idx="3"/>
                  <a:endCxn id="375" idx="0"/>
                </p:cNvCxnSpPr>
                <p:nvPr/>
              </p:nvCxnSpPr>
              <p:spPr>
                <a:xfrm>
                  <a:off x="1394166" y="5454800"/>
                  <a:ext cx="4418969" cy="580660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1" name="Flowchart: Magnetic Disk 370">
                  <a:extLst>
                    <a:ext uri="{FF2B5EF4-FFF2-40B4-BE49-F238E27FC236}">
                      <a16:creationId xmlns:a16="http://schemas.microsoft.com/office/drawing/2014/main" id="{BA7D36E4-A78A-49F8-AEC0-6DC7FEAE1323}"/>
                    </a:ext>
                  </a:extLst>
                </p:cNvPr>
                <p:cNvSpPr/>
                <p:nvPr/>
              </p:nvSpPr>
              <p:spPr>
                <a:xfrm>
                  <a:off x="2334878" y="5172183"/>
                  <a:ext cx="306248" cy="253362"/>
                </a:xfrm>
                <a:prstGeom prst="flowChartMagneticDisk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/>
                </a:p>
              </p:txBody>
            </p:sp>
            <p:cxnSp>
              <p:nvCxnSpPr>
                <p:cNvPr id="372" name="Straight Arrow Connector 371">
                  <a:extLst>
                    <a:ext uri="{FF2B5EF4-FFF2-40B4-BE49-F238E27FC236}">
                      <a16:creationId xmlns:a16="http://schemas.microsoft.com/office/drawing/2014/main" id="{F8FBC01A-3CDC-4209-A2BA-E1719BE93351}"/>
                    </a:ext>
                  </a:extLst>
                </p:cNvPr>
                <p:cNvCxnSpPr>
                  <a:cxnSpLocks/>
                  <a:stCxn id="371" idx="3"/>
                  <a:endCxn id="376" idx="0"/>
                </p:cNvCxnSpPr>
                <p:nvPr/>
              </p:nvCxnSpPr>
              <p:spPr>
                <a:xfrm>
                  <a:off x="2488002" y="5425545"/>
                  <a:ext cx="3653779" cy="609914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1" name="Group 330">
                <a:extLst>
                  <a:ext uri="{FF2B5EF4-FFF2-40B4-BE49-F238E27FC236}">
                    <a16:creationId xmlns:a16="http://schemas.microsoft.com/office/drawing/2014/main" id="{68D1B1F3-AB67-471C-90F5-E21467C901F0}"/>
                  </a:ext>
                </a:extLst>
              </p:cNvPr>
              <p:cNvGrpSpPr/>
              <p:nvPr/>
            </p:nvGrpSpPr>
            <p:grpSpPr>
              <a:xfrm>
                <a:off x="4134236" y="4835405"/>
                <a:ext cx="944982" cy="1444236"/>
                <a:chOff x="4134236" y="4835405"/>
                <a:chExt cx="944982" cy="1444236"/>
              </a:xfrm>
            </p:grpSpPr>
            <p:sp>
              <p:nvSpPr>
                <p:cNvPr id="359" name="Rectangle 358">
                  <a:extLst>
                    <a:ext uri="{FF2B5EF4-FFF2-40B4-BE49-F238E27FC236}">
                      <a16:creationId xmlns:a16="http://schemas.microsoft.com/office/drawing/2014/main" id="{41AC17AD-5027-47C0-95EE-BFE087005568}"/>
                    </a:ext>
                  </a:extLst>
                </p:cNvPr>
                <p:cNvSpPr/>
                <p:nvPr/>
              </p:nvSpPr>
              <p:spPr>
                <a:xfrm>
                  <a:off x="4360986" y="4835405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60" name="Rectangle 359">
                  <a:extLst>
                    <a:ext uri="{FF2B5EF4-FFF2-40B4-BE49-F238E27FC236}">
                      <a16:creationId xmlns:a16="http://schemas.microsoft.com/office/drawing/2014/main" id="{2A76FEB3-5EA0-4B9B-889F-9D70988D8317}"/>
                    </a:ext>
                  </a:extLst>
                </p:cNvPr>
                <p:cNvSpPr/>
                <p:nvPr/>
              </p:nvSpPr>
              <p:spPr>
                <a:xfrm>
                  <a:off x="4134236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61" name="Rectangle 360">
                  <a:extLst>
                    <a:ext uri="{FF2B5EF4-FFF2-40B4-BE49-F238E27FC236}">
                      <a16:creationId xmlns:a16="http://schemas.microsoft.com/office/drawing/2014/main" id="{A4B712E2-3BE3-4569-ADE5-4BB51D289F53}"/>
                    </a:ext>
                  </a:extLst>
                </p:cNvPr>
                <p:cNvSpPr/>
                <p:nvPr/>
              </p:nvSpPr>
              <p:spPr>
                <a:xfrm>
                  <a:off x="4462882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62" name="Rectangle 361">
                  <a:extLst>
                    <a:ext uri="{FF2B5EF4-FFF2-40B4-BE49-F238E27FC236}">
                      <a16:creationId xmlns:a16="http://schemas.microsoft.com/office/drawing/2014/main" id="{AD3D3C8F-0EED-4990-91F1-3EC14930B8FE}"/>
                    </a:ext>
                  </a:extLst>
                </p:cNvPr>
                <p:cNvSpPr/>
                <p:nvPr/>
              </p:nvSpPr>
              <p:spPr>
                <a:xfrm>
                  <a:off x="4791528" y="6035458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363" name="Straight Arrow Connector 362">
                  <a:extLst>
                    <a:ext uri="{FF2B5EF4-FFF2-40B4-BE49-F238E27FC236}">
                      <a16:creationId xmlns:a16="http://schemas.microsoft.com/office/drawing/2014/main" id="{0FB3B010-62D5-4A9A-8C77-CCC12986F2E5}"/>
                    </a:ext>
                  </a:extLst>
                </p:cNvPr>
                <p:cNvCxnSpPr>
                  <a:cxnSpLocks/>
                  <a:stCxn id="359" idx="2"/>
                  <a:endCxn id="360" idx="0"/>
                </p:cNvCxnSpPr>
                <p:nvPr/>
              </p:nvCxnSpPr>
              <p:spPr>
                <a:xfrm flipH="1">
                  <a:off x="4278081" y="5079587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Arrow Connector 363">
                  <a:extLst>
                    <a:ext uri="{FF2B5EF4-FFF2-40B4-BE49-F238E27FC236}">
                      <a16:creationId xmlns:a16="http://schemas.microsoft.com/office/drawing/2014/main" id="{62516C64-F64B-4576-9917-1A4B21F88567}"/>
                    </a:ext>
                  </a:extLst>
                </p:cNvPr>
                <p:cNvCxnSpPr>
                  <a:cxnSpLocks/>
                  <a:stCxn id="359" idx="2"/>
                  <a:endCxn id="361" idx="0"/>
                </p:cNvCxnSpPr>
                <p:nvPr/>
              </p:nvCxnSpPr>
              <p:spPr>
                <a:xfrm flipH="1">
                  <a:off x="4606727" y="5079587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Arrow Connector 364">
                  <a:extLst>
                    <a:ext uri="{FF2B5EF4-FFF2-40B4-BE49-F238E27FC236}">
                      <a16:creationId xmlns:a16="http://schemas.microsoft.com/office/drawing/2014/main" id="{18E23E49-CA99-4FAA-B70E-07728678F313}"/>
                    </a:ext>
                  </a:extLst>
                </p:cNvPr>
                <p:cNvCxnSpPr>
                  <a:cxnSpLocks/>
                  <a:stCxn id="359" idx="2"/>
                  <a:endCxn id="362" idx="0"/>
                </p:cNvCxnSpPr>
                <p:nvPr/>
              </p:nvCxnSpPr>
              <p:spPr>
                <a:xfrm>
                  <a:off x="4606728" y="5079587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2" name="Group 331">
                <a:extLst>
                  <a:ext uri="{FF2B5EF4-FFF2-40B4-BE49-F238E27FC236}">
                    <a16:creationId xmlns:a16="http://schemas.microsoft.com/office/drawing/2014/main" id="{6ED5B63A-4D48-4160-9FCA-FE551AE175FF}"/>
                  </a:ext>
                </a:extLst>
              </p:cNvPr>
              <p:cNvGrpSpPr/>
              <p:nvPr/>
            </p:nvGrpSpPr>
            <p:grpSpPr>
              <a:xfrm>
                <a:off x="1394166" y="4227198"/>
                <a:ext cx="4422083" cy="1808261"/>
                <a:chOff x="1394166" y="4227198"/>
                <a:chExt cx="4422083" cy="1808261"/>
              </a:xfrm>
            </p:grpSpPr>
            <p:cxnSp>
              <p:nvCxnSpPr>
                <p:cNvPr id="355" name="Straight Arrow Connector 354">
                  <a:extLst>
                    <a:ext uri="{FF2B5EF4-FFF2-40B4-BE49-F238E27FC236}">
                      <a16:creationId xmlns:a16="http://schemas.microsoft.com/office/drawing/2014/main" id="{B4E30A8A-73BE-4AE5-8383-4CEDBA94AC92}"/>
                    </a:ext>
                  </a:extLst>
                </p:cNvPr>
                <p:cNvCxnSpPr>
                  <a:cxnSpLocks/>
                  <a:stCxn id="368" idx="3"/>
                  <a:endCxn id="360" idx="0"/>
                </p:cNvCxnSpPr>
                <p:nvPr/>
              </p:nvCxnSpPr>
              <p:spPr>
                <a:xfrm>
                  <a:off x="1394166" y="5454800"/>
                  <a:ext cx="2883915" cy="580659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Arrow Connector 355">
                  <a:extLst>
                    <a:ext uri="{FF2B5EF4-FFF2-40B4-BE49-F238E27FC236}">
                      <a16:creationId xmlns:a16="http://schemas.microsoft.com/office/drawing/2014/main" id="{A2400564-A9D0-47C7-A389-F2C8829B414D}"/>
                    </a:ext>
                  </a:extLst>
                </p:cNvPr>
                <p:cNvCxnSpPr>
                  <a:cxnSpLocks/>
                  <a:stCxn id="371" idx="3"/>
                  <a:endCxn id="362" idx="0"/>
                </p:cNvCxnSpPr>
                <p:nvPr/>
              </p:nvCxnSpPr>
              <p:spPr>
                <a:xfrm>
                  <a:off x="2488002" y="5425545"/>
                  <a:ext cx="2447371" cy="609913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Arrow Connector 356">
                  <a:extLst>
                    <a:ext uri="{FF2B5EF4-FFF2-40B4-BE49-F238E27FC236}">
                      <a16:creationId xmlns:a16="http://schemas.microsoft.com/office/drawing/2014/main" id="{906960FA-C449-4679-AE2B-FD25DA34921C}"/>
                    </a:ext>
                  </a:extLst>
                </p:cNvPr>
                <p:cNvCxnSpPr>
                  <a:cxnSpLocks/>
                  <a:stCxn id="368" idx="3"/>
                  <a:endCxn id="361" idx="0"/>
                </p:cNvCxnSpPr>
                <p:nvPr/>
              </p:nvCxnSpPr>
              <p:spPr>
                <a:xfrm>
                  <a:off x="1394166" y="5454800"/>
                  <a:ext cx="3212561" cy="580659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Arrow Connector 357">
                  <a:extLst>
                    <a:ext uri="{FF2B5EF4-FFF2-40B4-BE49-F238E27FC236}">
                      <a16:creationId xmlns:a16="http://schemas.microsoft.com/office/drawing/2014/main" id="{FCCFB1B9-64A0-4523-BA2B-2B7E964D3647}"/>
                    </a:ext>
                  </a:extLst>
                </p:cNvPr>
                <p:cNvCxnSpPr>
                  <a:cxnSpLocks/>
                  <a:stCxn id="366" idx="2"/>
                  <a:endCxn id="359" idx="0"/>
                </p:cNvCxnSpPr>
                <p:nvPr/>
              </p:nvCxnSpPr>
              <p:spPr>
                <a:xfrm flipH="1">
                  <a:off x="4606728" y="4227198"/>
                  <a:ext cx="1209521" cy="60820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3" name="Group 332">
                <a:extLst>
                  <a:ext uri="{FF2B5EF4-FFF2-40B4-BE49-F238E27FC236}">
                    <a16:creationId xmlns:a16="http://schemas.microsoft.com/office/drawing/2014/main" id="{B5132C00-8F5F-44EC-8412-9889E29D8F2E}"/>
                  </a:ext>
                </a:extLst>
              </p:cNvPr>
              <p:cNvGrpSpPr/>
              <p:nvPr/>
            </p:nvGrpSpPr>
            <p:grpSpPr>
              <a:xfrm>
                <a:off x="6589444" y="4835405"/>
                <a:ext cx="944982" cy="1444236"/>
                <a:chOff x="6589444" y="4835405"/>
                <a:chExt cx="944982" cy="1444236"/>
              </a:xfrm>
            </p:grpSpPr>
            <p:sp>
              <p:nvSpPr>
                <p:cNvPr id="348" name="Rectangle 347">
                  <a:extLst>
                    <a:ext uri="{FF2B5EF4-FFF2-40B4-BE49-F238E27FC236}">
                      <a16:creationId xmlns:a16="http://schemas.microsoft.com/office/drawing/2014/main" id="{479E07F3-F27E-43BF-AC3D-44442280918B}"/>
                    </a:ext>
                  </a:extLst>
                </p:cNvPr>
                <p:cNvSpPr/>
                <p:nvPr/>
              </p:nvSpPr>
              <p:spPr>
                <a:xfrm>
                  <a:off x="6816194" y="4835405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49" name="Rectangle 348">
                  <a:extLst>
                    <a:ext uri="{FF2B5EF4-FFF2-40B4-BE49-F238E27FC236}">
                      <a16:creationId xmlns:a16="http://schemas.microsoft.com/office/drawing/2014/main" id="{74E04DCE-29C2-476C-AD63-D2171B805901}"/>
                    </a:ext>
                  </a:extLst>
                </p:cNvPr>
                <p:cNvSpPr/>
                <p:nvPr/>
              </p:nvSpPr>
              <p:spPr>
                <a:xfrm>
                  <a:off x="6589444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50" name="Rectangle 349">
                  <a:extLst>
                    <a:ext uri="{FF2B5EF4-FFF2-40B4-BE49-F238E27FC236}">
                      <a16:creationId xmlns:a16="http://schemas.microsoft.com/office/drawing/2014/main" id="{CADCA404-DEFE-4761-BDBF-EF1E0C170A63}"/>
                    </a:ext>
                  </a:extLst>
                </p:cNvPr>
                <p:cNvSpPr/>
                <p:nvPr/>
              </p:nvSpPr>
              <p:spPr>
                <a:xfrm>
                  <a:off x="6918090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51" name="Rectangle 350">
                  <a:extLst>
                    <a:ext uri="{FF2B5EF4-FFF2-40B4-BE49-F238E27FC236}">
                      <a16:creationId xmlns:a16="http://schemas.microsoft.com/office/drawing/2014/main" id="{01406DD5-5DF6-497A-8B97-FCB25F8A5742}"/>
                    </a:ext>
                  </a:extLst>
                </p:cNvPr>
                <p:cNvSpPr/>
                <p:nvPr/>
              </p:nvSpPr>
              <p:spPr>
                <a:xfrm>
                  <a:off x="7246736" y="6035458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352" name="Straight Arrow Connector 351">
                  <a:extLst>
                    <a:ext uri="{FF2B5EF4-FFF2-40B4-BE49-F238E27FC236}">
                      <a16:creationId xmlns:a16="http://schemas.microsoft.com/office/drawing/2014/main" id="{082ACEC4-BA44-4556-AD44-567DDDEB875A}"/>
                    </a:ext>
                  </a:extLst>
                </p:cNvPr>
                <p:cNvCxnSpPr>
                  <a:cxnSpLocks/>
                  <a:stCxn id="348" idx="2"/>
                  <a:endCxn id="349" idx="0"/>
                </p:cNvCxnSpPr>
                <p:nvPr/>
              </p:nvCxnSpPr>
              <p:spPr>
                <a:xfrm flipH="1">
                  <a:off x="6733289" y="5079587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Arrow Connector 352">
                  <a:extLst>
                    <a:ext uri="{FF2B5EF4-FFF2-40B4-BE49-F238E27FC236}">
                      <a16:creationId xmlns:a16="http://schemas.microsoft.com/office/drawing/2014/main" id="{6CB731A4-78D3-4341-B6FD-FF69D095BBAB}"/>
                    </a:ext>
                  </a:extLst>
                </p:cNvPr>
                <p:cNvCxnSpPr>
                  <a:cxnSpLocks/>
                  <a:stCxn id="348" idx="2"/>
                  <a:endCxn id="350" idx="0"/>
                </p:cNvCxnSpPr>
                <p:nvPr/>
              </p:nvCxnSpPr>
              <p:spPr>
                <a:xfrm flipH="1">
                  <a:off x="7061935" y="5079587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Straight Arrow Connector 353">
                  <a:extLst>
                    <a:ext uri="{FF2B5EF4-FFF2-40B4-BE49-F238E27FC236}">
                      <a16:creationId xmlns:a16="http://schemas.microsoft.com/office/drawing/2014/main" id="{0C88BE51-C846-430B-8296-978EA37C916C}"/>
                    </a:ext>
                  </a:extLst>
                </p:cNvPr>
                <p:cNvCxnSpPr>
                  <a:cxnSpLocks/>
                  <a:stCxn id="348" idx="2"/>
                  <a:endCxn id="351" idx="0"/>
                </p:cNvCxnSpPr>
                <p:nvPr/>
              </p:nvCxnSpPr>
              <p:spPr>
                <a:xfrm>
                  <a:off x="7061936" y="5079587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4" name="Group 333">
                <a:extLst>
                  <a:ext uri="{FF2B5EF4-FFF2-40B4-BE49-F238E27FC236}">
                    <a16:creationId xmlns:a16="http://schemas.microsoft.com/office/drawing/2014/main" id="{12E3DE0C-0555-4A80-B407-3D1578BDAA2D}"/>
                  </a:ext>
                </a:extLst>
              </p:cNvPr>
              <p:cNvGrpSpPr/>
              <p:nvPr/>
            </p:nvGrpSpPr>
            <p:grpSpPr>
              <a:xfrm>
                <a:off x="1394166" y="4227198"/>
                <a:ext cx="5996415" cy="1808261"/>
                <a:chOff x="1394166" y="4227198"/>
                <a:chExt cx="5996415" cy="1808261"/>
              </a:xfrm>
            </p:grpSpPr>
            <p:cxnSp>
              <p:nvCxnSpPr>
                <p:cNvPr id="344" name="Straight Arrow Connector 343">
                  <a:extLst>
                    <a:ext uri="{FF2B5EF4-FFF2-40B4-BE49-F238E27FC236}">
                      <a16:creationId xmlns:a16="http://schemas.microsoft.com/office/drawing/2014/main" id="{782EFB43-CC98-49FB-8B53-A5471F5E96D9}"/>
                    </a:ext>
                  </a:extLst>
                </p:cNvPr>
                <p:cNvCxnSpPr>
                  <a:cxnSpLocks/>
                  <a:stCxn id="371" idx="3"/>
                  <a:endCxn id="351" idx="0"/>
                </p:cNvCxnSpPr>
                <p:nvPr/>
              </p:nvCxnSpPr>
              <p:spPr>
                <a:xfrm>
                  <a:off x="2488002" y="5425545"/>
                  <a:ext cx="4902579" cy="609913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Arrow Connector 344">
                  <a:extLst>
                    <a:ext uri="{FF2B5EF4-FFF2-40B4-BE49-F238E27FC236}">
                      <a16:creationId xmlns:a16="http://schemas.microsoft.com/office/drawing/2014/main" id="{79A4A9F8-DAA2-4E85-881A-051822296F56}"/>
                    </a:ext>
                  </a:extLst>
                </p:cNvPr>
                <p:cNvCxnSpPr>
                  <a:cxnSpLocks/>
                  <a:stCxn id="368" idx="3"/>
                  <a:endCxn id="349" idx="0"/>
                </p:cNvCxnSpPr>
                <p:nvPr/>
              </p:nvCxnSpPr>
              <p:spPr>
                <a:xfrm>
                  <a:off x="1394166" y="5454800"/>
                  <a:ext cx="5339123" cy="580659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Arrow Connector 345">
                  <a:extLst>
                    <a:ext uri="{FF2B5EF4-FFF2-40B4-BE49-F238E27FC236}">
                      <a16:creationId xmlns:a16="http://schemas.microsoft.com/office/drawing/2014/main" id="{42BD2F57-B7F0-4CFC-8505-68F7537D1B42}"/>
                    </a:ext>
                  </a:extLst>
                </p:cNvPr>
                <p:cNvCxnSpPr>
                  <a:cxnSpLocks/>
                  <a:stCxn id="368" idx="3"/>
                  <a:endCxn id="350" idx="0"/>
                </p:cNvCxnSpPr>
                <p:nvPr/>
              </p:nvCxnSpPr>
              <p:spPr>
                <a:xfrm>
                  <a:off x="1394166" y="5454800"/>
                  <a:ext cx="5667769" cy="580659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Arrow Connector 346">
                  <a:extLst>
                    <a:ext uri="{FF2B5EF4-FFF2-40B4-BE49-F238E27FC236}">
                      <a16:creationId xmlns:a16="http://schemas.microsoft.com/office/drawing/2014/main" id="{743A9B1F-44CE-4062-BB95-715238FCEB12}"/>
                    </a:ext>
                  </a:extLst>
                </p:cNvPr>
                <p:cNvCxnSpPr>
                  <a:cxnSpLocks/>
                  <a:stCxn id="366" idx="2"/>
                  <a:endCxn id="348" idx="0"/>
                </p:cNvCxnSpPr>
                <p:nvPr/>
              </p:nvCxnSpPr>
              <p:spPr>
                <a:xfrm>
                  <a:off x="5816249" y="4227198"/>
                  <a:ext cx="1245687" cy="60820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5" name="Group 334">
                <a:extLst>
                  <a:ext uri="{FF2B5EF4-FFF2-40B4-BE49-F238E27FC236}">
                    <a16:creationId xmlns:a16="http://schemas.microsoft.com/office/drawing/2014/main" id="{5CDF6833-09B5-4445-8191-0DE9CADE6D3A}"/>
                  </a:ext>
                </a:extLst>
              </p:cNvPr>
              <p:cNvGrpSpPr/>
              <p:nvPr/>
            </p:nvGrpSpPr>
            <p:grpSpPr>
              <a:xfrm>
                <a:off x="2727837" y="2134411"/>
                <a:ext cx="4292953" cy="1848606"/>
                <a:chOff x="2727837" y="2134411"/>
                <a:chExt cx="4292953" cy="1848606"/>
              </a:xfrm>
            </p:grpSpPr>
            <p:sp>
              <p:nvSpPr>
                <p:cNvPr id="336" name="Rectangle 335">
                  <a:extLst>
                    <a:ext uri="{FF2B5EF4-FFF2-40B4-BE49-F238E27FC236}">
                      <a16:creationId xmlns:a16="http://schemas.microsoft.com/office/drawing/2014/main" id="{6D63A75E-BB2F-41B0-A48A-9DDCFC88DC95}"/>
                    </a:ext>
                  </a:extLst>
                </p:cNvPr>
                <p:cNvSpPr/>
                <p:nvPr/>
              </p:nvSpPr>
              <p:spPr>
                <a:xfrm>
                  <a:off x="5436443" y="2137895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37" name="Rectangle 336">
                  <a:extLst>
                    <a:ext uri="{FF2B5EF4-FFF2-40B4-BE49-F238E27FC236}">
                      <a16:creationId xmlns:a16="http://schemas.microsoft.com/office/drawing/2014/main" id="{CF5F71F5-7C09-478F-9E79-E6A5AB34403D}"/>
                    </a:ext>
                  </a:extLst>
                </p:cNvPr>
                <p:cNvSpPr/>
                <p:nvPr/>
              </p:nvSpPr>
              <p:spPr>
                <a:xfrm>
                  <a:off x="6261178" y="2134411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38" name="Rectangle 337">
                  <a:extLst>
                    <a:ext uri="{FF2B5EF4-FFF2-40B4-BE49-F238E27FC236}">
                      <a16:creationId xmlns:a16="http://schemas.microsoft.com/office/drawing/2014/main" id="{386705BF-5468-4180-BF8D-24CD09EEB711}"/>
                    </a:ext>
                  </a:extLst>
                </p:cNvPr>
                <p:cNvSpPr/>
                <p:nvPr/>
              </p:nvSpPr>
              <p:spPr>
                <a:xfrm>
                  <a:off x="5436443" y="2981451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340" name="Straight Arrow Connector 339">
                  <a:extLst>
                    <a:ext uri="{FF2B5EF4-FFF2-40B4-BE49-F238E27FC236}">
                      <a16:creationId xmlns:a16="http://schemas.microsoft.com/office/drawing/2014/main" id="{48939872-EF89-4A79-8DA2-71D0B9542751}"/>
                    </a:ext>
                  </a:extLst>
                </p:cNvPr>
                <p:cNvCxnSpPr>
                  <a:cxnSpLocks/>
                  <a:stCxn id="338" idx="2"/>
                  <a:endCxn id="366" idx="0"/>
                </p:cNvCxnSpPr>
                <p:nvPr/>
              </p:nvCxnSpPr>
              <p:spPr>
                <a:xfrm>
                  <a:off x="5816249" y="3225633"/>
                  <a:ext cx="0" cy="757384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Arrow Connector 340">
                  <a:extLst>
                    <a:ext uri="{FF2B5EF4-FFF2-40B4-BE49-F238E27FC236}">
                      <a16:creationId xmlns:a16="http://schemas.microsoft.com/office/drawing/2014/main" id="{439E739C-2520-4204-B425-3F39B555EE13}"/>
                    </a:ext>
                  </a:extLst>
                </p:cNvPr>
                <p:cNvCxnSpPr>
                  <a:cxnSpLocks/>
                  <a:stCxn id="336" idx="2"/>
                  <a:endCxn id="338" idx="0"/>
                </p:cNvCxnSpPr>
                <p:nvPr/>
              </p:nvCxnSpPr>
              <p:spPr>
                <a:xfrm>
                  <a:off x="5816249" y="2382077"/>
                  <a:ext cx="0" cy="599374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Arrow Connector 341">
                  <a:extLst>
                    <a:ext uri="{FF2B5EF4-FFF2-40B4-BE49-F238E27FC236}">
                      <a16:creationId xmlns:a16="http://schemas.microsoft.com/office/drawing/2014/main" id="{9FFBF79B-5354-4C5A-875E-24655BAA5DD5}"/>
                    </a:ext>
                  </a:extLst>
                </p:cNvPr>
                <p:cNvCxnSpPr>
                  <a:cxnSpLocks/>
                  <a:stCxn id="337" idx="2"/>
                  <a:endCxn id="338" idx="0"/>
                </p:cNvCxnSpPr>
                <p:nvPr/>
              </p:nvCxnSpPr>
              <p:spPr>
                <a:xfrm flipH="1">
                  <a:off x="5816249" y="2378593"/>
                  <a:ext cx="824735" cy="60285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Arrow Connector 342">
                  <a:extLst>
                    <a:ext uri="{FF2B5EF4-FFF2-40B4-BE49-F238E27FC236}">
                      <a16:creationId xmlns:a16="http://schemas.microsoft.com/office/drawing/2014/main" id="{07283FBB-E0DC-49FD-B912-75B67A9D5992}"/>
                    </a:ext>
                  </a:extLst>
                </p:cNvPr>
                <p:cNvCxnSpPr>
                  <a:cxnSpLocks/>
                  <a:stCxn id="72" idx="3"/>
                  <a:endCxn id="366" idx="0"/>
                </p:cNvCxnSpPr>
                <p:nvPr/>
              </p:nvCxnSpPr>
              <p:spPr>
                <a:xfrm>
                  <a:off x="2727837" y="3506467"/>
                  <a:ext cx="3088412" cy="476550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0" name="Group 379">
              <a:extLst>
                <a:ext uri="{FF2B5EF4-FFF2-40B4-BE49-F238E27FC236}">
                  <a16:creationId xmlns:a16="http://schemas.microsoft.com/office/drawing/2014/main" id="{AC7BF493-4145-40B4-8A55-AC0036146572}"/>
                </a:ext>
              </a:extLst>
            </p:cNvPr>
            <p:cNvGrpSpPr/>
            <p:nvPr/>
          </p:nvGrpSpPr>
          <p:grpSpPr>
            <a:xfrm>
              <a:off x="366370" y="1733809"/>
              <a:ext cx="6166928" cy="4145231"/>
              <a:chOff x="4134236" y="2134411"/>
              <a:chExt cx="6166928" cy="4145231"/>
            </a:xfrm>
          </p:grpSpPr>
          <p:grpSp>
            <p:nvGrpSpPr>
              <p:cNvPr id="381" name="Group 380">
                <a:extLst>
                  <a:ext uri="{FF2B5EF4-FFF2-40B4-BE49-F238E27FC236}">
                    <a16:creationId xmlns:a16="http://schemas.microsoft.com/office/drawing/2014/main" id="{2258E44A-93D0-42F7-B26D-E57DEC467126}"/>
                  </a:ext>
                </a:extLst>
              </p:cNvPr>
              <p:cNvGrpSpPr/>
              <p:nvPr/>
            </p:nvGrpSpPr>
            <p:grpSpPr>
              <a:xfrm>
                <a:off x="5340644" y="4835406"/>
                <a:ext cx="944982" cy="1444236"/>
                <a:chOff x="5340644" y="4835406"/>
                <a:chExt cx="944982" cy="1444236"/>
              </a:xfrm>
            </p:grpSpPr>
            <p:sp>
              <p:nvSpPr>
                <p:cNvPr id="425" name="Rectangle 424">
                  <a:extLst>
                    <a:ext uri="{FF2B5EF4-FFF2-40B4-BE49-F238E27FC236}">
                      <a16:creationId xmlns:a16="http://schemas.microsoft.com/office/drawing/2014/main" id="{37810893-CA14-45DF-ABDD-0566E0CE9017}"/>
                    </a:ext>
                  </a:extLst>
                </p:cNvPr>
                <p:cNvSpPr/>
                <p:nvPr/>
              </p:nvSpPr>
              <p:spPr>
                <a:xfrm>
                  <a:off x="5567394" y="4835406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26" name="Rectangle 425">
                  <a:extLst>
                    <a:ext uri="{FF2B5EF4-FFF2-40B4-BE49-F238E27FC236}">
                      <a16:creationId xmlns:a16="http://schemas.microsoft.com/office/drawing/2014/main" id="{1866096E-B151-4B16-B365-E76312599335}"/>
                    </a:ext>
                  </a:extLst>
                </p:cNvPr>
                <p:cNvSpPr/>
                <p:nvPr/>
              </p:nvSpPr>
              <p:spPr>
                <a:xfrm>
                  <a:off x="5340644" y="6035460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27" name="Rectangle 426">
                  <a:extLst>
                    <a:ext uri="{FF2B5EF4-FFF2-40B4-BE49-F238E27FC236}">
                      <a16:creationId xmlns:a16="http://schemas.microsoft.com/office/drawing/2014/main" id="{6AB54FBD-CEE0-415E-89E6-625ADFE8370A}"/>
                    </a:ext>
                  </a:extLst>
                </p:cNvPr>
                <p:cNvSpPr/>
                <p:nvPr/>
              </p:nvSpPr>
              <p:spPr>
                <a:xfrm>
                  <a:off x="5669290" y="6035460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28" name="Rectangle 427">
                  <a:extLst>
                    <a:ext uri="{FF2B5EF4-FFF2-40B4-BE49-F238E27FC236}">
                      <a16:creationId xmlns:a16="http://schemas.microsoft.com/office/drawing/2014/main" id="{750A6F1A-3ADA-4B76-BBC5-72847846404E}"/>
                    </a:ext>
                  </a:extLst>
                </p:cNvPr>
                <p:cNvSpPr/>
                <p:nvPr/>
              </p:nvSpPr>
              <p:spPr>
                <a:xfrm>
                  <a:off x="5997936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429" name="Straight Arrow Connector 428">
                  <a:extLst>
                    <a:ext uri="{FF2B5EF4-FFF2-40B4-BE49-F238E27FC236}">
                      <a16:creationId xmlns:a16="http://schemas.microsoft.com/office/drawing/2014/main" id="{70410477-6526-4F5B-8FD9-E30C0C45ECB0}"/>
                    </a:ext>
                  </a:extLst>
                </p:cNvPr>
                <p:cNvCxnSpPr>
                  <a:cxnSpLocks/>
                  <a:stCxn id="425" idx="2"/>
                  <a:endCxn id="426" idx="0"/>
                </p:cNvCxnSpPr>
                <p:nvPr/>
              </p:nvCxnSpPr>
              <p:spPr>
                <a:xfrm flipH="1">
                  <a:off x="5484489" y="5079588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0" name="Straight Arrow Connector 429">
                  <a:extLst>
                    <a:ext uri="{FF2B5EF4-FFF2-40B4-BE49-F238E27FC236}">
                      <a16:creationId xmlns:a16="http://schemas.microsoft.com/office/drawing/2014/main" id="{F117F6F5-7F6C-4547-BD5E-FE06DB22FC9A}"/>
                    </a:ext>
                  </a:extLst>
                </p:cNvPr>
                <p:cNvCxnSpPr>
                  <a:cxnSpLocks/>
                  <a:stCxn id="425" idx="2"/>
                  <a:endCxn id="427" idx="0"/>
                </p:cNvCxnSpPr>
                <p:nvPr/>
              </p:nvCxnSpPr>
              <p:spPr>
                <a:xfrm flipH="1">
                  <a:off x="5813135" y="5079588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1" name="Straight Arrow Connector 430">
                  <a:extLst>
                    <a:ext uri="{FF2B5EF4-FFF2-40B4-BE49-F238E27FC236}">
                      <a16:creationId xmlns:a16="http://schemas.microsoft.com/office/drawing/2014/main" id="{6209E84B-D39F-4239-B244-E654DB3DEFE2}"/>
                    </a:ext>
                  </a:extLst>
                </p:cNvPr>
                <p:cNvCxnSpPr>
                  <a:cxnSpLocks/>
                  <a:stCxn id="425" idx="2"/>
                  <a:endCxn id="428" idx="0"/>
                </p:cNvCxnSpPr>
                <p:nvPr/>
              </p:nvCxnSpPr>
              <p:spPr>
                <a:xfrm>
                  <a:off x="5813136" y="5079588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2" name="Group 381">
                <a:extLst>
                  <a:ext uri="{FF2B5EF4-FFF2-40B4-BE49-F238E27FC236}">
                    <a16:creationId xmlns:a16="http://schemas.microsoft.com/office/drawing/2014/main" id="{97CD880C-0534-484F-86CB-B5302298D3F2}"/>
                  </a:ext>
                </a:extLst>
              </p:cNvPr>
              <p:cNvGrpSpPr/>
              <p:nvPr/>
            </p:nvGrpSpPr>
            <p:grpSpPr>
              <a:xfrm>
                <a:off x="5436443" y="3983017"/>
                <a:ext cx="4765535" cy="2052443"/>
                <a:chOff x="5436443" y="3983017"/>
                <a:chExt cx="4765535" cy="2052443"/>
              </a:xfrm>
            </p:grpSpPr>
            <p:sp>
              <p:nvSpPr>
                <p:cNvPr id="418" name="Rectangle 417">
                  <a:extLst>
                    <a:ext uri="{FF2B5EF4-FFF2-40B4-BE49-F238E27FC236}">
                      <a16:creationId xmlns:a16="http://schemas.microsoft.com/office/drawing/2014/main" id="{EB90A94A-F0F0-4BBF-9054-3B4F79A6D1AE}"/>
                    </a:ext>
                  </a:extLst>
                </p:cNvPr>
                <p:cNvSpPr/>
                <p:nvPr/>
              </p:nvSpPr>
              <p:spPr>
                <a:xfrm>
                  <a:off x="5436443" y="3983017"/>
                  <a:ext cx="759612" cy="244181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419" name="Straight Arrow Connector 418">
                  <a:extLst>
                    <a:ext uri="{FF2B5EF4-FFF2-40B4-BE49-F238E27FC236}">
                      <a16:creationId xmlns:a16="http://schemas.microsoft.com/office/drawing/2014/main" id="{561B0BC9-7F45-4D22-A45C-5D673E1F5F30}"/>
                    </a:ext>
                  </a:extLst>
                </p:cNvPr>
                <p:cNvCxnSpPr>
                  <a:cxnSpLocks/>
                  <a:stCxn id="418" idx="2"/>
                  <a:endCxn id="425" idx="0"/>
                </p:cNvCxnSpPr>
                <p:nvPr/>
              </p:nvCxnSpPr>
              <p:spPr>
                <a:xfrm flipH="1">
                  <a:off x="5813136" y="4227198"/>
                  <a:ext cx="3113" cy="60820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0" name="Flowchart: Magnetic Disk 419">
                  <a:extLst>
                    <a:ext uri="{FF2B5EF4-FFF2-40B4-BE49-F238E27FC236}">
                      <a16:creationId xmlns:a16="http://schemas.microsoft.com/office/drawing/2014/main" id="{A6E1DB15-9AB3-4FC5-9590-8B58F33F54BA}"/>
                    </a:ext>
                  </a:extLst>
                </p:cNvPr>
                <p:cNvSpPr/>
                <p:nvPr/>
              </p:nvSpPr>
              <p:spPr>
                <a:xfrm>
                  <a:off x="8816895" y="5215210"/>
                  <a:ext cx="306248" cy="253362"/>
                </a:xfrm>
                <a:prstGeom prst="flowChartMagneticDisk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/>
                </a:p>
              </p:txBody>
            </p:sp>
            <p:cxnSp>
              <p:nvCxnSpPr>
                <p:cNvPr id="421" name="Straight Arrow Connector 420">
                  <a:extLst>
                    <a:ext uri="{FF2B5EF4-FFF2-40B4-BE49-F238E27FC236}">
                      <a16:creationId xmlns:a16="http://schemas.microsoft.com/office/drawing/2014/main" id="{E07F8D1B-C7F1-4A30-B2F9-110BC1C4B05A}"/>
                    </a:ext>
                  </a:extLst>
                </p:cNvPr>
                <p:cNvCxnSpPr>
                  <a:cxnSpLocks/>
                  <a:stCxn id="420" idx="3"/>
                  <a:endCxn id="426" idx="0"/>
                </p:cNvCxnSpPr>
                <p:nvPr/>
              </p:nvCxnSpPr>
              <p:spPr>
                <a:xfrm flipH="1">
                  <a:off x="5484489" y="5468572"/>
                  <a:ext cx="3485530" cy="56688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" name="Straight Arrow Connector 421">
                  <a:extLst>
                    <a:ext uri="{FF2B5EF4-FFF2-40B4-BE49-F238E27FC236}">
                      <a16:creationId xmlns:a16="http://schemas.microsoft.com/office/drawing/2014/main" id="{149C3FC4-E957-4692-9763-ED06C6C963E9}"/>
                    </a:ext>
                  </a:extLst>
                </p:cNvPr>
                <p:cNvCxnSpPr>
                  <a:cxnSpLocks/>
                  <a:stCxn id="420" idx="3"/>
                  <a:endCxn id="427" idx="0"/>
                </p:cNvCxnSpPr>
                <p:nvPr/>
              </p:nvCxnSpPr>
              <p:spPr>
                <a:xfrm flipH="1">
                  <a:off x="5813135" y="5468572"/>
                  <a:ext cx="3156884" cy="56688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3" name="Flowchart: Magnetic Disk 422">
                  <a:extLst>
                    <a:ext uri="{FF2B5EF4-FFF2-40B4-BE49-F238E27FC236}">
                      <a16:creationId xmlns:a16="http://schemas.microsoft.com/office/drawing/2014/main" id="{B936C6B5-A909-4A9C-AC6B-A60BE1BD1D17}"/>
                    </a:ext>
                  </a:extLst>
                </p:cNvPr>
                <p:cNvSpPr/>
                <p:nvPr/>
              </p:nvSpPr>
              <p:spPr>
                <a:xfrm>
                  <a:off x="9895730" y="5172186"/>
                  <a:ext cx="306248" cy="253362"/>
                </a:xfrm>
                <a:prstGeom prst="flowChartMagneticDisk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/>
                </a:p>
              </p:txBody>
            </p:sp>
            <p:cxnSp>
              <p:nvCxnSpPr>
                <p:cNvPr id="424" name="Straight Arrow Connector 423">
                  <a:extLst>
                    <a:ext uri="{FF2B5EF4-FFF2-40B4-BE49-F238E27FC236}">
                      <a16:creationId xmlns:a16="http://schemas.microsoft.com/office/drawing/2014/main" id="{8FA37D2E-3D84-4DA7-8933-33725D956A8C}"/>
                    </a:ext>
                  </a:extLst>
                </p:cNvPr>
                <p:cNvCxnSpPr>
                  <a:cxnSpLocks/>
                  <a:stCxn id="423" idx="3"/>
                  <a:endCxn id="428" idx="0"/>
                </p:cNvCxnSpPr>
                <p:nvPr/>
              </p:nvCxnSpPr>
              <p:spPr>
                <a:xfrm flipH="1">
                  <a:off x="6141781" y="5425548"/>
                  <a:ext cx="3907073" cy="60991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3" name="Group 382">
                <a:extLst>
                  <a:ext uri="{FF2B5EF4-FFF2-40B4-BE49-F238E27FC236}">
                    <a16:creationId xmlns:a16="http://schemas.microsoft.com/office/drawing/2014/main" id="{C17B21D3-D28D-4ADC-BD0A-7FB51FAD2483}"/>
                  </a:ext>
                </a:extLst>
              </p:cNvPr>
              <p:cNvGrpSpPr/>
              <p:nvPr/>
            </p:nvGrpSpPr>
            <p:grpSpPr>
              <a:xfrm>
                <a:off x="4134236" y="4835405"/>
                <a:ext cx="944982" cy="1444236"/>
                <a:chOff x="4134236" y="4835405"/>
                <a:chExt cx="944982" cy="1444236"/>
              </a:xfrm>
            </p:grpSpPr>
            <p:sp>
              <p:nvSpPr>
                <p:cNvPr id="411" name="Rectangle 410">
                  <a:extLst>
                    <a:ext uri="{FF2B5EF4-FFF2-40B4-BE49-F238E27FC236}">
                      <a16:creationId xmlns:a16="http://schemas.microsoft.com/office/drawing/2014/main" id="{17E077ED-A2D1-47F4-80A0-B87B75795936}"/>
                    </a:ext>
                  </a:extLst>
                </p:cNvPr>
                <p:cNvSpPr/>
                <p:nvPr/>
              </p:nvSpPr>
              <p:spPr>
                <a:xfrm>
                  <a:off x="4360986" y="4835405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12" name="Rectangle 411">
                  <a:extLst>
                    <a:ext uri="{FF2B5EF4-FFF2-40B4-BE49-F238E27FC236}">
                      <a16:creationId xmlns:a16="http://schemas.microsoft.com/office/drawing/2014/main" id="{3E6D0FC0-F5EF-4197-B040-FE00D439ACB1}"/>
                    </a:ext>
                  </a:extLst>
                </p:cNvPr>
                <p:cNvSpPr/>
                <p:nvPr/>
              </p:nvSpPr>
              <p:spPr>
                <a:xfrm>
                  <a:off x="4134236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13" name="Rectangle 412">
                  <a:extLst>
                    <a:ext uri="{FF2B5EF4-FFF2-40B4-BE49-F238E27FC236}">
                      <a16:creationId xmlns:a16="http://schemas.microsoft.com/office/drawing/2014/main" id="{2A52B14B-856F-4FD7-AC44-8DF257D1ED00}"/>
                    </a:ext>
                  </a:extLst>
                </p:cNvPr>
                <p:cNvSpPr/>
                <p:nvPr/>
              </p:nvSpPr>
              <p:spPr>
                <a:xfrm>
                  <a:off x="4462882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14" name="Rectangle 413">
                  <a:extLst>
                    <a:ext uri="{FF2B5EF4-FFF2-40B4-BE49-F238E27FC236}">
                      <a16:creationId xmlns:a16="http://schemas.microsoft.com/office/drawing/2014/main" id="{ACD5766B-E3F9-443E-B958-AEA38C6CA7F8}"/>
                    </a:ext>
                  </a:extLst>
                </p:cNvPr>
                <p:cNvSpPr/>
                <p:nvPr/>
              </p:nvSpPr>
              <p:spPr>
                <a:xfrm>
                  <a:off x="4791528" y="6035458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415" name="Straight Arrow Connector 414">
                  <a:extLst>
                    <a:ext uri="{FF2B5EF4-FFF2-40B4-BE49-F238E27FC236}">
                      <a16:creationId xmlns:a16="http://schemas.microsoft.com/office/drawing/2014/main" id="{6C4AD15E-989F-4693-877F-DE74C3D3E3C4}"/>
                    </a:ext>
                  </a:extLst>
                </p:cNvPr>
                <p:cNvCxnSpPr>
                  <a:cxnSpLocks/>
                  <a:stCxn id="411" idx="2"/>
                  <a:endCxn id="412" idx="0"/>
                </p:cNvCxnSpPr>
                <p:nvPr/>
              </p:nvCxnSpPr>
              <p:spPr>
                <a:xfrm flipH="1">
                  <a:off x="4278081" y="5079587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Straight Arrow Connector 415">
                  <a:extLst>
                    <a:ext uri="{FF2B5EF4-FFF2-40B4-BE49-F238E27FC236}">
                      <a16:creationId xmlns:a16="http://schemas.microsoft.com/office/drawing/2014/main" id="{EC3642F1-0FF2-460D-BB77-181B974DA581}"/>
                    </a:ext>
                  </a:extLst>
                </p:cNvPr>
                <p:cNvCxnSpPr>
                  <a:cxnSpLocks/>
                  <a:stCxn id="411" idx="2"/>
                  <a:endCxn id="413" idx="0"/>
                </p:cNvCxnSpPr>
                <p:nvPr/>
              </p:nvCxnSpPr>
              <p:spPr>
                <a:xfrm flipH="1">
                  <a:off x="4606727" y="5079587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" name="Straight Arrow Connector 416">
                  <a:extLst>
                    <a:ext uri="{FF2B5EF4-FFF2-40B4-BE49-F238E27FC236}">
                      <a16:creationId xmlns:a16="http://schemas.microsoft.com/office/drawing/2014/main" id="{168C624A-57A4-4823-B151-83052FE4A710}"/>
                    </a:ext>
                  </a:extLst>
                </p:cNvPr>
                <p:cNvCxnSpPr>
                  <a:cxnSpLocks/>
                  <a:stCxn id="411" idx="2"/>
                  <a:endCxn id="414" idx="0"/>
                </p:cNvCxnSpPr>
                <p:nvPr/>
              </p:nvCxnSpPr>
              <p:spPr>
                <a:xfrm>
                  <a:off x="4606728" y="5079587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4" name="Group 383">
                <a:extLst>
                  <a:ext uri="{FF2B5EF4-FFF2-40B4-BE49-F238E27FC236}">
                    <a16:creationId xmlns:a16="http://schemas.microsoft.com/office/drawing/2014/main" id="{49F07851-FBCE-4C24-B326-E22D0E6B40E7}"/>
                  </a:ext>
                </a:extLst>
              </p:cNvPr>
              <p:cNvGrpSpPr/>
              <p:nvPr/>
            </p:nvGrpSpPr>
            <p:grpSpPr>
              <a:xfrm>
                <a:off x="4278081" y="4227198"/>
                <a:ext cx="5770773" cy="1808261"/>
                <a:chOff x="4278081" y="4227198"/>
                <a:chExt cx="5770773" cy="1808261"/>
              </a:xfrm>
            </p:grpSpPr>
            <p:cxnSp>
              <p:nvCxnSpPr>
                <p:cNvPr id="407" name="Straight Arrow Connector 406">
                  <a:extLst>
                    <a:ext uri="{FF2B5EF4-FFF2-40B4-BE49-F238E27FC236}">
                      <a16:creationId xmlns:a16="http://schemas.microsoft.com/office/drawing/2014/main" id="{CA81C89D-0B37-4D2F-B4B8-A950FEFCDDE2}"/>
                    </a:ext>
                  </a:extLst>
                </p:cNvPr>
                <p:cNvCxnSpPr>
                  <a:cxnSpLocks/>
                  <a:stCxn id="420" idx="3"/>
                  <a:endCxn id="412" idx="0"/>
                </p:cNvCxnSpPr>
                <p:nvPr/>
              </p:nvCxnSpPr>
              <p:spPr>
                <a:xfrm flipH="1">
                  <a:off x="4278081" y="5468572"/>
                  <a:ext cx="4691938" cy="56688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8" name="Straight Arrow Connector 407">
                  <a:extLst>
                    <a:ext uri="{FF2B5EF4-FFF2-40B4-BE49-F238E27FC236}">
                      <a16:creationId xmlns:a16="http://schemas.microsoft.com/office/drawing/2014/main" id="{43C4F08D-DF05-4350-AA29-8E71DE8425BD}"/>
                    </a:ext>
                  </a:extLst>
                </p:cNvPr>
                <p:cNvCxnSpPr>
                  <a:cxnSpLocks/>
                  <a:stCxn id="423" idx="3"/>
                  <a:endCxn id="414" idx="0"/>
                </p:cNvCxnSpPr>
                <p:nvPr/>
              </p:nvCxnSpPr>
              <p:spPr>
                <a:xfrm flipH="1">
                  <a:off x="4935373" y="5425548"/>
                  <a:ext cx="5113481" cy="609910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9" name="Straight Arrow Connector 408">
                  <a:extLst>
                    <a:ext uri="{FF2B5EF4-FFF2-40B4-BE49-F238E27FC236}">
                      <a16:creationId xmlns:a16="http://schemas.microsoft.com/office/drawing/2014/main" id="{88D25DAF-B278-4EEE-BD54-0D023C90D898}"/>
                    </a:ext>
                  </a:extLst>
                </p:cNvPr>
                <p:cNvCxnSpPr>
                  <a:cxnSpLocks/>
                  <a:stCxn id="420" idx="3"/>
                  <a:endCxn id="413" idx="0"/>
                </p:cNvCxnSpPr>
                <p:nvPr/>
              </p:nvCxnSpPr>
              <p:spPr>
                <a:xfrm flipH="1">
                  <a:off x="4606727" y="5468572"/>
                  <a:ext cx="4363292" cy="56688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Straight Arrow Connector 409">
                  <a:extLst>
                    <a:ext uri="{FF2B5EF4-FFF2-40B4-BE49-F238E27FC236}">
                      <a16:creationId xmlns:a16="http://schemas.microsoft.com/office/drawing/2014/main" id="{5D70E47B-78E3-490A-BD97-81F870A8CDB6}"/>
                    </a:ext>
                  </a:extLst>
                </p:cNvPr>
                <p:cNvCxnSpPr>
                  <a:cxnSpLocks/>
                  <a:stCxn id="418" idx="2"/>
                  <a:endCxn id="411" idx="0"/>
                </p:cNvCxnSpPr>
                <p:nvPr/>
              </p:nvCxnSpPr>
              <p:spPr>
                <a:xfrm flipH="1">
                  <a:off x="4606728" y="4227198"/>
                  <a:ext cx="1209521" cy="60820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5" name="Group 384">
                <a:extLst>
                  <a:ext uri="{FF2B5EF4-FFF2-40B4-BE49-F238E27FC236}">
                    <a16:creationId xmlns:a16="http://schemas.microsoft.com/office/drawing/2014/main" id="{623BC208-D533-4283-9E49-5E75F4AEAA90}"/>
                  </a:ext>
                </a:extLst>
              </p:cNvPr>
              <p:cNvGrpSpPr/>
              <p:nvPr/>
            </p:nvGrpSpPr>
            <p:grpSpPr>
              <a:xfrm>
                <a:off x="6589444" y="4835405"/>
                <a:ext cx="944982" cy="1444236"/>
                <a:chOff x="6589444" y="4835405"/>
                <a:chExt cx="944982" cy="1444236"/>
              </a:xfrm>
            </p:grpSpPr>
            <p:sp>
              <p:nvSpPr>
                <p:cNvPr id="400" name="Rectangle 399">
                  <a:extLst>
                    <a:ext uri="{FF2B5EF4-FFF2-40B4-BE49-F238E27FC236}">
                      <a16:creationId xmlns:a16="http://schemas.microsoft.com/office/drawing/2014/main" id="{BADE6DB3-EE7D-476E-9D55-01722D5B5087}"/>
                    </a:ext>
                  </a:extLst>
                </p:cNvPr>
                <p:cNvSpPr/>
                <p:nvPr/>
              </p:nvSpPr>
              <p:spPr>
                <a:xfrm>
                  <a:off x="6816194" y="4835405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01" name="Rectangle 400">
                  <a:extLst>
                    <a:ext uri="{FF2B5EF4-FFF2-40B4-BE49-F238E27FC236}">
                      <a16:creationId xmlns:a16="http://schemas.microsoft.com/office/drawing/2014/main" id="{F0979BD3-FD50-4178-8352-FB5F05A0045A}"/>
                    </a:ext>
                  </a:extLst>
                </p:cNvPr>
                <p:cNvSpPr/>
                <p:nvPr/>
              </p:nvSpPr>
              <p:spPr>
                <a:xfrm>
                  <a:off x="6589444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02" name="Rectangle 401">
                  <a:extLst>
                    <a:ext uri="{FF2B5EF4-FFF2-40B4-BE49-F238E27FC236}">
                      <a16:creationId xmlns:a16="http://schemas.microsoft.com/office/drawing/2014/main" id="{0DE142DD-39DB-4EEB-A456-C2CF5312A714}"/>
                    </a:ext>
                  </a:extLst>
                </p:cNvPr>
                <p:cNvSpPr/>
                <p:nvPr/>
              </p:nvSpPr>
              <p:spPr>
                <a:xfrm>
                  <a:off x="6918090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03" name="Rectangle 402">
                  <a:extLst>
                    <a:ext uri="{FF2B5EF4-FFF2-40B4-BE49-F238E27FC236}">
                      <a16:creationId xmlns:a16="http://schemas.microsoft.com/office/drawing/2014/main" id="{31BB9073-7F6D-422C-A426-3267A6841FD9}"/>
                    </a:ext>
                  </a:extLst>
                </p:cNvPr>
                <p:cNvSpPr/>
                <p:nvPr/>
              </p:nvSpPr>
              <p:spPr>
                <a:xfrm>
                  <a:off x="7246736" y="6035458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404" name="Straight Arrow Connector 403">
                  <a:extLst>
                    <a:ext uri="{FF2B5EF4-FFF2-40B4-BE49-F238E27FC236}">
                      <a16:creationId xmlns:a16="http://schemas.microsoft.com/office/drawing/2014/main" id="{61AAD050-C9C9-4360-ABD9-5B825F7826E2}"/>
                    </a:ext>
                  </a:extLst>
                </p:cNvPr>
                <p:cNvCxnSpPr>
                  <a:cxnSpLocks/>
                  <a:stCxn id="400" idx="2"/>
                  <a:endCxn id="401" idx="0"/>
                </p:cNvCxnSpPr>
                <p:nvPr/>
              </p:nvCxnSpPr>
              <p:spPr>
                <a:xfrm flipH="1">
                  <a:off x="6733289" y="5079587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5" name="Straight Arrow Connector 404">
                  <a:extLst>
                    <a:ext uri="{FF2B5EF4-FFF2-40B4-BE49-F238E27FC236}">
                      <a16:creationId xmlns:a16="http://schemas.microsoft.com/office/drawing/2014/main" id="{F206A3F3-444B-48DC-AE9B-2496F42D64E9}"/>
                    </a:ext>
                  </a:extLst>
                </p:cNvPr>
                <p:cNvCxnSpPr>
                  <a:cxnSpLocks/>
                  <a:stCxn id="400" idx="2"/>
                  <a:endCxn id="402" idx="0"/>
                </p:cNvCxnSpPr>
                <p:nvPr/>
              </p:nvCxnSpPr>
              <p:spPr>
                <a:xfrm flipH="1">
                  <a:off x="7061935" y="5079587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6" name="Straight Arrow Connector 405">
                  <a:extLst>
                    <a:ext uri="{FF2B5EF4-FFF2-40B4-BE49-F238E27FC236}">
                      <a16:creationId xmlns:a16="http://schemas.microsoft.com/office/drawing/2014/main" id="{6ED50B8F-A069-47C9-A9C0-DD28CBF3EB94}"/>
                    </a:ext>
                  </a:extLst>
                </p:cNvPr>
                <p:cNvCxnSpPr>
                  <a:cxnSpLocks/>
                  <a:stCxn id="400" idx="2"/>
                  <a:endCxn id="403" idx="0"/>
                </p:cNvCxnSpPr>
                <p:nvPr/>
              </p:nvCxnSpPr>
              <p:spPr>
                <a:xfrm>
                  <a:off x="7061936" y="5079587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6" name="Group 385">
                <a:extLst>
                  <a:ext uri="{FF2B5EF4-FFF2-40B4-BE49-F238E27FC236}">
                    <a16:creationId xmlns:a16="http://schemas.microsoft.com/office/drawing/2014/main" id="{6CADB79E-4B10-4F12-A860-7AF52F37C42E}"/>
                  </a:ext>
                </a:extLst>
              </p:cNvPr>
              <p:cNvGrpSpPr/>
              <p:nvPr/>
            </p:nvGrpSpPr>
            <p:grpSpPr>
              <a:xfrm>
                <a:off x="5816249" y="4227198"/>
                <a:ext cx="4232605" cy="1808261"/>
                <a:chOff x="5816249" y="4227198"/>
                <a:chExt cx="4232605" cy="1808261"/>
              </a:xfrm>
            </p:grpSpPr>
            <p:cxnSp>
              <p:nvCxnSpPr>
                <p:cNvPr id="396" name="Straight Arrow Connector 395">
                  <a:extLst>
                    <a:ext uri="{FF2B5EF4-FFF2-40B4-BE49-F238E27FC236}">
                      <a16:creationId xmlns:a16="http://schemas.microsoft.com/office/drawing/2014/main" id="{03D86906-DA48-455A-A663-745E8CFBE6A2}"/>
                    </a:ext>
                  </a:extLst>
                </p:cNvPr>
                <p:cNvCxnSpPr>
                  <a:cxnSpLocks/>
                  <a:stCxn id="423" idx="3"/>
                  <a:endCxn id="403" idx="0"/>
                </p:cNvCxnSpPr>
                <p:nvPr/>
              </p:nvCxnSpPr>
              <p:spPr>
                <a:xfrm flipH="1">
                  <a:off x="7390581" y="5425548"/>
                  <a:ext cx="2658273" cy="609910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Arrow Connector 396">
                  <a:extLst>
                    <a:ext uri="{FF2B5EF4-FFF2-40B4-BE49-F238E27FC236}">
                      <a16:creationId xmlns:a16="http://schemas.microsoft.com/office/drawing/2014/main" id="{A5DC5092-23FC-4AA8-86B6-B358A88F872A}"/>
                    </a:ext>
                  </a:extLst>
                </p:cNvPr>
                <p:cNvCxnSpPr>
                  <a:cxnSpLocks/>
                  <a:stCxn id="420" idx="3"/>
                  <a:endCxn id="401" idx="0"/>
                </p:cNvCxnSpPr>
                <p:nvPr/>
              </p:nvCxnSpPr>
              <p:spPr>
                <a:xfrm flipH="1">
                  <a:off x="6733289" y="5468572"/>
                  <a:ext cx="2236730" cy="56688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Arrow Connector 397">
                  <a:extLst>
                    <a:ext uri="{FF2B5EF4-FFF2-40B4-BE49-F238E27FC236}">
                      <a16:creationId xmlns:a16="http://schemas.microsoft.com/office/drawing/2014/main" id="{414503C9-FD13-4AD8-97F0-1CEF90A12F52}"/>
                    </a:ext>
                  </a:extLst>
                </p:cNvPr>
                <p:cNvCxnSpPr>
                  <a:cxnSpLocks/>
                  <a:stCxn id="420" idx="3"/>
                  <a:endCxn id="402" idx="0"/>
                </p:cNvCxnSpPr>
                <p:nvPr/>
              </p:nvCxnSpPr>
              <p:spPr>
                <a:xfrm flipH="1">
                  <a:off x="7061935" y="5468572"/>
                  <a:ext cx="1908084" cy="56688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Arrow Connector 398">
                  <a:extLst>
                    <a:ext uri="{FF2B5EF4-FFF2-40B4-BE49-F238E27FC236}">
                      <a16:creationId xmlns:a16="http://schemas.microsoft.com/office/drawing/2014/main" id="{EA0C57E2-9FD9-4005-8605-5F85768A94A1}"/>
                    </a:ext>
                  </a:extLst>
                </p:cNvPr>
                <p:cNvCxnSpPr>
                  <a:cxnSpLocks/>
                  <a:stCxn id="418" idx="2"/>
                  <a:endCxn id="400" idx="0"/>
                </p:cNvCxnSpPr>
                <p:nvPr/>
              </p:nvCxnSpPr>
              <p:spPr>
                <a:xfrm>
                  <a:off x="5816249" y="4227198"/>
                  <a:ext cx="1245687" cy="60820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7" name="Group 386">
                <a:extLst>
                  <a:ext uri="{FF2B5EF4-FFF2-40B4-BE49-F238E27FC236}">
                    <a16:creationId xmlns:a16="http://schemas.microsoft.com/office/drawing/2014/main" id="{392C10AF-70BF-4A37-AE60-91E7E6D1F7A1}"/>
                  </a:ext>
                </a:extLst>
              </p:cNvPr>
              <p:cNvGrpSpPr/>
              <p:nvPr/>
            </p:nvGrpSpPr>
            <p:grpSpPr>
              <a:xfrm>
                <a:off x="5436443" y="2134411"/>
                <a:ext cx="4864721" cy="1848606"/>
                <a:chOff x="5436443" y="2134411"/>
                <a:chExt cx="4864721" cy="1848606"/>
              </a:xfrm>
            </p:grpSpPr>
            <p:sp>
              <p:nvSpPr>
                <p:cNvPr id="388" name="Rectangle 387">
                  <a:extLst>
                    <a:ext uri="{FF2B5EF4-FFF2-40B4-BE49-F238E27FC236}">
                      <a16:creationId xmlns:a16="http://schemas.microsoft.com/office/drawing/2014/main" id="{896034C5-33D9-4C1C-B62F-A95096E5A92E}"/>
                    </a:ext>
                  </a:extLst>
                </p:cNvPr>
                <p:cNvSpPr/>
                <p:nvPr/>
              </p:nvSpPr>
              <p:spPr>
                <a:xfrm>
                  <a:off x="5436443" y="2137895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9" name="Rectangle 388">
                  <a:extLst>
                    <a:ext uri="{FF2B5EF4-FFF2-40B4-BE49-F238E27FC236}">
                      <a16:creationId xmlns:a16="http://schemas.microsoft.com/office/drawing/2014/main" id="{9D2DB1C9-0662-41F1-8FB1-F0E0FAD76DAF}"/>
                    </a:ext>
                  </a:extLst>
                </p:cNvPr>
                <p:cNvSpPr/>
                <p:nvPr/>
              </p:nvSpPr>
              <p:spPr>
                <a:xfrm>
                  <a:off x="6261178" y="2134411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90" name="Rectangle 389">
                  <a:extLst>
                    <a:ext uri="{FF2B5EF4-FFF2-40B4-BE49-F238E27FC236}">
                      <a16:creationId xmlns:a16="http://schemas.microsoft.com/office/drawing/2014/main" id="{E5020078-7DD9-4B68-9653-2B0616A3F31B}"/>
                    </a:ext>
                  </a:extLst>
                </p:cNvPr>
                <p:cNvSpPr/>
                <p:nvPr/>
              </p:nvSpPr>
              <p:spPr>
                <a:xfrm>
                  <a:off x="5436443" y="2981451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392" name="Straight Arrow Connector 391">
                  <a:extLst>
                    <a:ext uri="{FF2B5EF4-FFF2-40B4-BE49-F238E27FC236}">
                      <a16:creationId xmlns:a16="http://schemas.microsoft.com/office/drawing/2014/main" id="{2388048C-00D1-43AA-B276-E6D3F6E667AA}"/>
                    </a:ext>
                  </a:extLst>
                </p:cNvPr>
                <p:cNvCxnSpPr>
                  <a:cxnSpLocks/>
                  <a:stCxn id="390" idx="2"/>
                  <a:endCxn id="418" idx="0"/>
                </p:cNvCxnSpPr>
                <p:nvPr/>
              </p:nvCxnSpPr>
              <p:spPr>
                <a:xfrm>
                  <a:off x="5816249" y="3225633"/>
                  <a:ext cx="0" cy="757384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Arrow Connector 392">
                  <a:extLst>
                    <a:ext uri="{FF2B5EF4-FFF2-40B4-BE49-F238E27FC236}">
                      <a16:creationId xmlns:a16="http://schemas.microsoft.com/office/drawing/2014/main" id="{2F0B6B41-E565-4808-8D7F-B02715254010}"/>
                    </a:ext>
                  </a:extLst>
                </p:cNvPr>
                <p:cNvCxnSpPr>
                  <a:cxnSpLocks/>
                  <a:stCxn id="388" idx="2"/>
                  <a:endCxn id="390" idx="0"/>
                </p:cNvCxnSpPr>
                <p:nvPr/>
              </p:nvCxnSpPr>
              <p:spPr>
                <a:xfrm>
                  <a:off x="5816249" y="2382077"/>
                  <a:ext cx="0" cy="599374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Arrow Connector 393">
                  <a:extLst>
                    <a:ext uri="{FF2B5EF4-FFF2-40B4-BE49-F238E27FC236}">
                      <a16:creationId xmlns:a16="http://schemas.microsoft.com/office/drawing/2014/main" id="{90CD8431-539C-417B-8925-78A94D3A74E3}"/>
                    </a:ext>
                  </a:extLst>
                </p:cNvPr>
                <p:cNvCxnSpPr>
                  <a:cxnSpLocks/>
                  <a:stCxn id="389" idx="2"/>
                  <a:endCxn id="390" idx="0"/>
                </p:cNvCxnSpPr>
                <p:nvPr/>
              </p:nvCxnSpPr>
              <p:spPr>
                <a:xfrm flipH="1">
                  <a:off x="5816249" y="2378593"/>
                  <a:ext cx="824735" cy="60285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Arrow Connector 394">
                  <a:extLst>
                    <a:ext uri="{FF2B5EF4-FFF2-40B4-BE49-F238E27FC236}">
                      <a16:creationId xmlns:a16="http://schemas.microsoft.com/office/drawing/2014/main" id="{96FF146A-9A2A-4230-8F9A-8DB4061B8CC9}"/>
                    </a:ext>
                  </a:extLst>
                </p:cNvPr>
                <p:cNvCxnSpPr>
                  <a:cxnSpLocks/>
                  <a:stCxn id="72" idx="3"/>
                  <a:endCxn id="418" idx="0"/>
                </p:cNvCxnSpPr>
                <p:nvPr/>
              </p:nvCxnSpPr>
              <p:spPr>
                <a:xfrm flipH="1">
                  <a:off x="5816249" y="3506469"/>
                  <a:ext cx="4484915" cy="47654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4" name="Flowchart: Document 453">
              <a:extLst>
                <a:ext uri="{FF2B5EF4-FFF2-40B4-BE49-F238E27FC236}">
                  <a16:creationId xmlns:a16="http://schemas.microsoft.com/office/drawing/2014/main" id="{C8933530-6D2A-4BFF-94AC-9F9CCB4ED00A}"/>
                </a:ext>
              </a:extLst>
            </p:cNvPr>
            <p:cNvSpPr/>
            <p:nvPr/>
          </p:nvSpPr>
          <p:spPr>
            <a:xfrm>
              <a:off x="5199258" y="6383383"/>
              <a:ext cx="1155898" cy="391886"/>
            </a:xfrm>
            <a:prstGeom prst="flowChartDocumen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5" name="Straight Arrow Connector 454">
              <a:extLst>
                <a:ext uri="{FF2B5EF4-FFF2-40B4-BE49-F238E27FC236}">
                  <a16:creationId xmlns:a16="http://schemas.microsoft.com/office/drawing/2014/main" id="{7B95E467-83FF-4958-A518-F1684CBEF5DA}"/>
                </a:ext>
              </a:extLst>
            </p:cNvPr>
            <p:cNvCxnSpPr>
              <a:cxnSpLocks/>
              <a:stCxn id="104" idx="2"/>
              <a:endCxn id="454" idx="0"/>
            </p:cNvCxnSpPr>
            <p:nvPr/>
          </p:nvCxnSpPr>
          <p:spPr>
            <a:xfrm>
              <a:off x="5484489" y="5879044"/>
              <a:ext cx="292718" cy="504339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Arrow Connector 459">
              <a:extLst>
                <a:ext uri="{FF2B5EF4-FFF2-40B4-BE49-F238E27FC236}">
                  <a16:creationId xmlns:a16="http://schemas.microsoft.com/office/drawing/2014/main" id="{C92AA21E-5B76-4B96-9440-68822F54A424}"/>
                </a:ext>
              </a:extLst>
            </p:cNvPr>
            <p:cNvCxnSpPr>
              <a:cxnSpLocks/>
              <a:stCxn id="105" idx="2"/>
              <a:endCxn id="454" idx="0"/>
            </p:cNvCxnSpPr>
            <p:nvPr/>
          </p:nvCxnSpPr>
          <p:spPr>
            <a:xfrm flipH="1">
              <a:off x="5777207" y="5879044"/>
              <a:ext cx="35928" cy="504339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Arrow Connector 460">
              <a:extLst>
                <a:ext uri="{FF2B5EF4-FFF2-40B4-BE49-F238E27FC236}">
                  <a16:creationId xmlns:a16="http://schemas.microsoft.com/office/drawing/2014/main" id="{2CC20344-EA82-47C6-BB00-7AE09E45255E}"/>
                </a:ext>
              </a:extLst>
            </p:cNvPr>
            <p:cNvCxnSpPr>
              <a:cxnSpLocks/>
              <a:stCxn id="106" idx="2"/>
              <a:endCxn id="454" idx="0"/>
            </p:cNvCxnSpPr>
            <p:nvPr/>
          </p:nvCxnSpPr>
          <p:spPr>
            <a:xfrm flipH="1">
              <a:off x="5777207" y="5879043"/>
              <a:ext cx="364574" cy="50434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Arrow Connector 465">
              <a:extLst>
                <a:ext uri="{FF2B5EF4-FFF2-40B4-BE49-F238E27FC236}">
                  <a16:creationId xmlns:a16="http://schemas.microsoft.com/office/drawing/2014/main" id="{13E2B65D-4D4F-4115-8A10-BDEEDED08320}"/>
                </a:ext>
              </a:extLst>
            </p:cNvPr>
            <p:cNvCxnSpPr>
              <a:cxnSpLocks/>
              <a:stCxn id="85" idx="2"/>
              <a:endCxn id="454" idx="0"/>
            </p:cNvCxnSpPr>
            <p:nvPr/>
          </p:nvCxnSpPr>
          <p:spPr>
            <a:xfrm flipH="1">
              <a:off x="5777207" y="5879043"/>
              <a:ext cx="956082" cy="50434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Straight Arrow Connector 466">
              <a:extLst>
                <a:ext uri="{FF2B5EF4-FFF2-40B4-BE49-F238E27FC236}">
                  <a16:creationId xmlns:a16="http://schemas.microsoft.com/office/drawing/2014/main" id="{94C6AE8A-1297-4198-892B-665924E260E9}"/>
                </a:ext>
              </a:extLst>
            </p:cNvPr>
            <p:cNvCxnSpPr>
              <a:cxnSpLocks/>
              <a:stCxn id="86" idx="2"/>
              <a:endCxn id="454" idx="0"/>
            </p:cNvCxnSpPr>
            <p:nvPr/>
          </p:nvCxnSpPr>
          <p:spPr>
            <a:xfrm flipH="1">
              <a:off x="5777207" y="5879043"/>
              <a:ext cx="1284728" cy="50434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Arrow Connector 467">
              <a:extLst>
                <a:ext uri="{FF2B5EF4-FFF2-40B4-BE49-F238E27FC236}">
                  <a16:creationId xmlns:a16="http://schemas.microsoft.com/office/drawing/2014/main" id="{53C30591-C688-40B4-92C4-19FDD86436B4}"/>
                </a:ext>
              </a:extLst>
            </p:cNvPr>
            <p:cNvCxnSpPr>
              <a:cxnSpLocks/>
              <a:stCxn id="87" idx="2"/>
              <a:endCxn id="454" idx="0"/>
            </p:cNvCxnSpPr>
            <p:nvPr/>
          </p:nvCxnSpPr>
          <p:spPr>
            <a:xfrm flipH="1">
              <a:off x="5777207" y="5879042"/>
              <a:ext cx="1613374" cy="504341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Arrow Connector 468">
              <a:extLst>
                <a:ext uri="{FF2B5EF4-FFF2-40B4-BE49-F238E27FC236}">
                  <a16:creationId xmlns:a16="http://schemas.microsoft.com/office/drawing/2014/main" id="{E37B1732-1B83-44B0-89D9-E736EE8CB534}"/>
                </a:ext>
              </a:extLst>
            </p:cNvPr>
            <p:cNvCxnSpPr>
              <a:cxnSpLocks/>
              <a:stCxn id="360" idx="2"/>
              <a:endCxn id="454" idx="0"/>
            </p:cNvCxnSpPr>
            <p:nvPr/>
          </p:nvCxnSpPr>
          <p:spPr>
            <a:xfrm flipH="1">
              <a:off x="5777207" y="5879041"/>
              <a:ext cx="2306335" cy="504342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Straight Arrow Connector 469">
              <a:extLst>
                <a:ext uri="{FF2B5EF4-FFF2-40B4-BE49-F238E27FC236}">
                  <a16:creationId xmlns:a16="http://schemas.microsoft.com/office/drawing/2014/main" id="{2951A3AE-2975-45B1-86B7-7C777544C830}"/>
                </a:ext>
              </a:extLst>
            </p:cNvPr>
            <p:cNvCxnSpPr>
              <a:cxnSpLocks/>
              <a:stCxn id="361" idx="2"/>
              <a:endCxn id="454" idx="0"/>
            </p:cNvCxnSpPr>
            <p:nvPr/>
          </p:nvCxnSpPr>
          <p:spPr>
            <a:xfrm flipH="1">
              <a:off x="5777207" y="5879041"/>
              <a:ext cx="2634981" cy="504342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Arrow Connector 470">
              <a:extLst>
                <a:ext uri="{FF2B5EF4-FFF2-40B4-BE49-F238E27FC236}">
                  <a16:creationId xmlns:a16="http://schemas.microsoft.com/office/drawing/2014/main" id="{4EC064F0-BB58-40E5-80F5-31C69B5BFC37}"/>
                </a:ext>
              </a:extLst>
            </p:cNvPr>
            <p:cNvCxnSpPr>
              <a:cxnSpLocks/>
              <a:stCxn id="362" idx="2"/>
              <a:endCxn id="454" idx="0"/>
            </p:cNvCxnSpPr>
            <p:nvPr/>
          </p:nvCxnSpPr>
          <p:spPr>
            <a:xfrm flipH="1">
              <a:off x="5777207" y="5879040"/>
              <a:ext cx="2963627" cy="504343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Straight Arrow Connector 483">
              <a:extLst>
                <a:ext uri="{FF2B5EF4-FFF2-40B4-BE49-F238E27FC236}">
                  <a16:creationId xmlns:a16="http://schemas.microsoft.com/office/drawing/2014/main" id="{76931D33-C84D-40A0-BB0A-46E420CFFF46}"/>
                </a:ext>
              </a:extLst>
            </p:cNvPr>
            <p:cNvCxnSpPr>
              <a:cxnSpLocks/>
              <a:stCxn id="374" idx="2"/>
              <a:endCxn id="454" idx="0"/>
            </p:cNvCxnSpPr>
            <p:nvPr/>
          </p:nvCxnSpPr>
          <p:spPr>
            <a:xfrm flipH="1">
              <a:off x="5777207" y="5879042"/>
              <a:ext cx="3512743" cy="504341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Straight Arrow Connector 484">
              <a:extLst>
                <a:ext uri="{FF2B5EF4-FFF2-40B4-BE49-F238E27FC236}">
                  <a16:creationId xmlns:a16="http://schemas.microsoft.com/office/drawing/2014/main" id="{0ADEB2DF-5DBC-40CB-AB87-015E54F17156}"/>
                </a:ext>
              </a:extLst>
            </p:cNvPr>
            <p:cNvCxnSpPr>
              <a:cxnSpLocks/>
              <a:stCxn id="375" idx="2"/>
              <a:endCxn id="454" idx="0"/>
            </p:cNvCxnSpPr>
            <p:nvPr/>
          </p:nvCxnSpPr>
          <p:spPr>
            <a:xfrm flipH="1">
              <a:off x="5777207" y="5879042"/>
              <a:ext cx="3841389" cy="504341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Straight Arrow Connector 485">
              <a:extLst>
                <a:ext uri="{FF2B5EF4-FFF2-40B4-BE49-F238E27FC236}">
                  <a16:creationId xmlns:a16="http://schemas.microsoft.com/office/drawing/2014/main" id="{ADD4F5BA-046B-4DD6-9DC5-D3E1FAEA4A18}"/>
                </a:ext>
              </a:extLst>
            </p:cNvPr>
            <p:cNvCxnSpPr>
              <a:cxnSpLocks/>
              <a:stCxn id="376" idx="2"/>
              <a:endCxn id="454" idx="0"/>
            </p:cNvCxnSpPr>
            <p:nvPr/>
          </p:nvCxnSpPr>
          <p:spPr>
            <a:xfrm flipH="1">
              <a:off x="5777207" y="5879041"/>
              <a:ext cx="4170035" cy="504342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Straight Arrow Connector 486">
              <a:extLst>
                <a:ext uri="{FF2B5EF4-FFF2-40B4-BE49-F238E27FC236}">
                  <a16:creationId xmlns:a16="http://schemas.microsoft.com/office/drawing/2014/main" id="{69CE6216-5551-48CC-A0C9-5CA0D3AF1AEC}"/>
                </a:ext>
              </a:extLst>
            </p:cNvPr>
            <p:cNvCxnSpPr>
              <a:cxnSpLocks/>
              <a:stCxn id="349" idx="2"/>
              <a:endCxn id="454" idx="0"/>
            </p:cNvCxnSpPr>
            <p:nvPr/>
          </p:nvCxnSpPr>
          <p:spPr>
            <a:xfrm flipH="1">
              <a:off x="5777207" y="5879041"/>
              <a:ext cx="4761543" cy="504342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Arrow Connector 487">
              <a:extLst>
                <a:ext uri="{FF2B5EF4-FFF2-40B4-BE49-F238E27FC236}">
                  <a16:creationId xmlns:a16="http://schemas.microsoft.com/office/drawing/2014/main" id="{93D83092-8715-465B-A0CB-3AFED9AF015F}"/>
                </a:ext>
              </a:extLst>
            </p:cNvPr>
            <p:cNvCxnSpPr>
              <a:cxnSpLocks/>
              <a:stCxn id="350" idx="2"/>
              <a:endCxn id="454" idx="0"/>
            </p:cNvCxnSpPr>
            <p:nvPr/>
          </p:nvCxnSpPr>
          <p:spPr>
            <a:xfrm flipH="1">
              <a:off x="5777207" y="5879041"/>
              <a:ext cx="5090189" cy="504342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Arrow Connector 488">
              <a:extLst>
                <a:ext uri="{FF2B5EF4-FFF2-40B4-BE49-F238E27FC236}">
                  <a16:creationId xmlns:a16="http://schemas.microsoft.com/office/drawing/2014/main" id="{C1C9A1AB-BE9A-444C-955F-A37DAF4D921E}"/>
                </a:ext>
              </a:extLst>
            </p:cNvPr>
            <p:cNvCxnSpPr>
              <a:cxnSpLocks/>
              <a:stCxn id="351" idx="2"/>
              <a:endCxn id="454" idx="0"/>
            </p:cNvCxnSpPr>
            <p:nvPr/>
          </p:nvCxnSpPr>
          <p:spPr>
            <a:xfrm flipH="1">
              <a:off x="5777207" y="5879040"/>
              <a:ext cx="5418835" cy="504343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Straight Arrow Connector 501">
              <a:extLst>
                <a:ext uri="{FF2B5EF4-FFF2-40B4-BE49-F238E27FC236}">
                  <a16:creationId xmlns:a16="http://schemas.microsoft.com/office/drawing/2014/main" id="{220E41B8-F202-4BDE-8856-76790398B9CD}"/>
                </a:ext>
              </a:extLst>
            </p:cNvPr>
            <p:cNvCxnSpPr>
              <a:cxnSpLocks/>
              <a:stCxn id="97" idx="2"/>
              <a:endCxn id="454" idx="0"/>
            </p:cNvCxnSpPr>
            <p:nvPr/>
          </p:nvCxnSpPr>
          <p:spPr>
            <a:xfrm>
              <a:off x="4278081" y="5879043"/>
              <a:ext cx="1499126" cy="50434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Straight Arrow Connector 502">
              <a:extLst>
                <a:ext uri="{FF2B5EF4-FFF2-40B4-BE49-F238E27FC236}">
                  <a16:creationId xmlns:a16="http://schemas.microsoft.com/office/drawing/2014/main" id="{37EA0062-C5BD-41F2-8261-F5F28F575357}"/>
                </a:ext>
              </a:extLst>
            </p:cNvPr>
            <p:cNvCxnSpPr>
              <a:cxnSpLocks/>
              <a:stCxn id="98" idx="2"/>
              <a:endCxn id="454" idx="0"/>
            </p:cNvCxnSpPr>
            <p:nvPr/>
          </p:nvCxnSpPr>
          <p:spPr>
            <a:xfrm>
              <a:off x="4606727" y="5879043"/>
              <a:ext cx="1170480" cy="50434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Arrow Connector 503">
              <a:extLst>
                <a:ext uri="{FF2B5EF4-FFF2-40B4-BE49-F238E27FC236}">
                  <a16:creationId xmlns:a16="http://schemas.microsoft.com/office/drawing/2014/main" id="{010D6B72-4E6F-4DB4-AAB1-64B240187C0E}"/>
                </a:ext>
              </a:extLst>
            </p:cNvPr>
            <p:cNvCxnSpPr>
              <a:cxnSpLocks/>
              <a:stCxn id="99" idx="2"/>
              <a:endCxn id="454" idx="0"/>
            </p:cNvCxnSpPr>
            <p:nvPr/>
          </p:nvCxnSpPr>
          <p:spPr>
            <a:xfrm>
              <a:off x="4935373" y="5879042"/>
              <a:ext cx="841834" cy="504341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Arrow Connector 504">
              <a:extLst>
                <a:ext uri="{FF2B5EF4-FFF2-40B4-BE49-F238E27FC236}">
                  <a16:creationId xmlns:a16="http://schemas.microsoft.com/office/drawing/2014/main" id="{5C20F11A-B51F-4953-86BD-5A9470CE7D0B}"/>
                </a:ext>
              </a:extLst>
            </p:cNvPr>
            <p:cNvCxnSpPr>
              <a:cxnSpLocks/>
              <a:stCxn id="412" idx="2"/>
              <a:endCxn id="454" idx="0"/>
            </p:cNvCxnSpPr>
            <p:nvPr/>
          </p:nvCxnSpPr>
          <p:spPr>
            <a:xfrm>
              <a:off x="510215" y="5879039"/>
              <a:ext cx="5266992" cy="504344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Arrow Connector 505">
              <a:extLst>
                <a:ext uri="{FF2B5EF4-FFF2-40B4-BE49-F238E27FC236}">
                  <a16:creationId xmlns:a16="http://schemas.microsoft.com/office/drawing/2014/main" id="{C4958303-8DF8-4AC5-AAD9-D724BD1C4FDD}"/>
                </a:ext>
              </a:extLst>
            </p:cNvPr>
            <p:cNvCxnSpPr>
              <a:cxnSpLocks/>
              <a:stCxn id="413" idx="2"/>
              <a:endCxn id="454" idx="0"/>
            </p:cNvCxnSpPr>
            <p:nvPr/>
          </p:nvCxnSpPr>
          <p:spPr>
            <a:xfrm>
              <a:off x="838861" y="5879039"/>
              <a:ext cx="4938346" cy="504344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Arrow Connector 506">
              <a:extLst>
                <a:ext uri="{FF2B5EF4-FFF2-40B4-BE49-F238E27FC236}">
                  <a16:creationId xmlns:a16="http://schemas.microsoft.com/office/drawing/2014/main" id="{D17B3EAA-DD23-45AB-B9B6-B18894F3B3A9}"/>
                </a:ext>
              </a:extLst>
            </p:cNvPr>
            <p:cNvCxnSpPr>
              <a:cxnSpLocks/>
              <a:stCxn id="414" idx="2"/>
              <a:endCxn id="454" idx="0"/>
            </p:cNvCxnSpPr>
            <p:nvPr/>
          </p:nvCxnSpPr>
          <p:spPr>
            <a:xfrm>
              <a:off x="1167507" y="5879038"/>
              <a:ext cx="4609700" cy="504345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Arrow Connector 507">
              <a:extLst>
                <a:ext uri="{FF2B5EF4-FFF2-40B4-BE49-F238E27FC236}">
                  <a16:creationId xmlns:a16="http://schemas.microsoft.com/office/drawing/2014/main" id="{5AC8630E-55F4-460C-AAC9-84B0E97CCF9B}"/>
                </a:ext>
              </a:extLst>
            </p:cNvPr>
            <p:cNvCxnSpPr>
              <a:cxnSpLocks/>
              <a:stCxn id="426" idx="2"/>
              <a:endCxn id="454" idx="0"/>
            </p:cNvCxnSpPr>
            <p:nvPr/>
          </p:nvCxnSpPr>
          <p:spPr>
            <a:xfrm>
              <a:off x="1716623" y="5879040"/>
              <a:ext cx="4060584" cy="504343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Arrow Connector 508">
              <a:extLst>
                <a:ext uri="{FF2B5EF4-FFF2-40B4-BE49-F238E27FC236}">
                  <a16:creationId xmlns:a16="http://schemas.microsoft.com/office/drawing/2014/main" id="{7C6DF872-B5E3-4C8F-B69A-6E636028D4FA}"/>
                </a:ext>
              </a:extLst>
            </p:cNvPr>
            <p:cNvCxnSpPr>
              <a:cxnSpLocks/>
              <a:stCxn id="427" idx="2"/>
              <a:endCxn id="454" idx="0"/>
            </p:cNvCxnSpPr>
            <p:nvPr/>
          </p:nvCxnSpPr>
          <p:spPr>
            <a:xfrm>
              <a:off x="2045269" y="5879040"/>
              <a:ext cx="3731938" cy="504343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Straight Arrow Connector 509">
              <a:extLst>
                <a:ext uri="{FF2B5EF4-FFF2-40B4-BE49-F238E27FC236}">
                  <a16:creationId xmlns:a16="http://schemas.microsoft.com/office/drawing/2014/main" id="{8BD47FC0-FBB3-40CE-A1E9-F871AE307D79}"/>
                </a:ext>
              </a:extLst>
            </p:cNvPr>
            <p:cNvCxnSpPr>
              <a:cxnSpLocks/>
              <a:stCxn id="428" idx="2"/>
              <a:endCxn id="454" idx="0"/>
            </p:cNvCxnSpPr>
            <p:nvPr/>
          </p:nvCxnSpPr>
          <p:spPr>
            <a:xfrm>
              <a:off x="2373915" y="5879039"/>
              <a:ext cx="3403292" cy="504344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Arrow Connector 510">
              <a:extLst>
                <a:ext uri="{FF2B5EF4-FFF2-40B4-BE49-F238E27FC236}">
                  <a16:creationId xmlns:a16="http://schemas.microsoft.com/office/drawing/2014/main" id="{382A9DC5-AD9F-462B-B6CF-68D8941A5DAB}"/>
                </a:ext>
              </a:extLst>
            </p:cNvPr>
            <p:cNvCxnSpPr>
              <a:cxnSpLocks/>
              <a:stCxn id="401" idx="2"/>
              <a:endCxn id="454" idx="0"/>
            </p:cNvCxnSpPr>
            <p:nvPr/>
          </p:nvCxnSpPr>
          <p:spPr>
            <a:xfrm>
              <a:off x="2965423" y="5879039"/>
              <a:ext cx="2811784" cy="504344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Arrow Connector 511">
              <a:extLst>
                <a:ext uri="{FF2B5EF4-FFF2-40B4-BE49-F238E27FC236}">
                  <a16:creationId xmlns:a16="http://schemas.microsoft.com/office/drawing/2014/main" id="{87E82EDD-8644-4D20-BC45-29C251BECA1D}"/>
                </a:ext>
              </a:extLst>
            </p:cNvPr>
            <p:cNvCxnSpPr>
              <a:cxnSpLocks/>
              <a:stCxn id="402" idx="2"/>
              <a:endCxn id="454" idx="0"/>
            </p:cNvCxnSpPr>
            <p:nvPr/>
          </p:nvCxnSpPr>
          <p:spPr>
            <a:xfrm>
              <a:off x="3294069" y="5879039"/>
              <a:ext cx="2483138" cy="504344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Straight Arrow Connector 512">
              <a:extLst>
                <a:ext uri="{FF2B5EF4-FFF2-40B4-BE49-F238E27FC236}">
                  <a16:creationId xmlns:a16="http://schemas.microsoft.com/office/drawing/2014/main" id="{F533023C-2FDF-48DA-AF3E-45F70444C197}"/>
                </a:ext>
              </a:extLst>
            </p:cNvPr>
            <p:cNvCxnSpPr>
              <a:cxnSpLocks/>
              <a:stCxn id="403" idx="2"/>
              <a:endCxn id="454" idx="0"/>
            </p:cNvCxnSpPr>
            <p:nvPr/>
          </p:nvCxnSpPr>
          <p:spPr>
            <a:xfrm>
              <a:off x="3622715" y="5879038"/>
              <a:ext cx="2154492" cy="504345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Rectangle 188">
            <a:extLst>
              <a:ext uri="{FF2B5EF4-FFF2-40B4-BE49-F238E27FC236}">
                <a16:creationId xmlns:a16="http://schemas.microsoft.com/office/drawing/2014/main" id="{BC490781-9B1B-4DC8-8776-218BBBFBC2F5}"/>
              </a:ext>
            </a:extLst>
          </p:cNvPr>
          <p:cNvSpPr/>
          <p:nvPr/>
        </p:nvSpPr>
        <p:spPr>
          <a:xfrm>
            <a:off x="10451102" y="84554"/>
            <a:ext cx="16208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1. What is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Snakemake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5681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Title 1">
            <a:extLst>
              <a:ext uri="{FF2B5EF4-FFF2-40B4-BE49-F238E27FC236}">
                <a16:creationId xmlns:a16="http://schemas.microsoft.com/office/drawing/2014/main" id="{0701A113-55CA-4CDE-8F19-D619CD4A8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Expectation: [Given inputs], generate all outputs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E23D91-7334-4B6A-809F-CAFA43A2D8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Scripts failed? Which scripts? What was the errors?</a:t>
            </a:r>
          </a:p>
          <a:p>
            <a:r>
              <a:rPr lang="en-US" dirty="0">
                <a:solidFill>
                  <a:srgbClr val="C00000"/>
                </a:solidFill>
              </a:rPr>
              <a:t>Fixed errors 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Run failed scripts only.</a:t>
            </a:r>
          </a:p>
          <a:p>
            <a:r>
              <a:rPr lang="en-US" dirty="0">
                <a:solidFill>
                  <a:schemeClr val="accent2"/>
                </a:solidFill>
              </a:rPr>
              <a:t>Added one more input.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Run additional or necessary steps only.</a:t>
            </a:r>
          </a:p>
          <a:p>
            <a:r>
              <a:rPr lang="en-US" dirty="0">
                <a:solidFill>
                  <a:schemeClr val="accent2"/>
                </a:solidFill>
              </a:rPr>
              <a:t>Found a bug in a script or data.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Run that script and all dependent scripts.</a:t>
            </a:r>
          </a:p>
          <a:p>
            <a:r>
              <a:rPr lang="en-US" dirty="0">
                <a:solidFill>
                  <a:schemeClr val="accent2"/>
                </a:solidFill>
              </a:rPr>
              <a:t>Reproducible?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EC4C2FE-CECC-4759-85AF-982F6E01B7F2}"/>
              </a:ext>
            </a:extLst>
          </p:cNvPr>
          <p:cNvGrpSpPr/>
          <p:nvPr/>
        </p:nvGrpSpPr>
        <p:grpSpPr>
          <a:xfrm>
            <a:off x="541152" y="2020388"/>
            <a:ext cx="4841356" cy="3160916"/>
            <a:chOff x="366370" y="1733809"/>
            <a:chExt cx="10973517" cy="5041460"/>
          </a:xfrm>
        </p:grpSpPr>
        <p:grpSp>
          <p:nvGrpSpPr>
            <p:cNvPr id="327" name="Group 326">
              <a:extLst>
                <a:ext uri="{FF2B5EF4-FFF2-40B4-BE49-F238E27FC236}">
                  <a16:creationId xmlns:a16="http://schemas.microsoft.com/office/drawing/2014/main" id="{E8A1B1A6-F514-4F36-BAC2-A642019D07FB}"/>
                </a:ext>
              </a:extLst>
            </p:cNvPr>
            <p:cNvGrpSpPr/>
            <p:nvPr/>
          </p:nvGrpSpPr>
          <p:grpSpPr>
            <a:xfrm>
              <a:off x="4134236" y="1733813"/>
              <a:ext cx="3400190" cy="4145231"/>
              <a:chOff x="4134236" y="2134411"/>
              <a:chExt cx="3400190" cy="4145231"/>
            </a:xfrm>
          </p:grpSpPr>
          <p:grpSp>
            <p:nvGrpSpPr>
              <p:cNvPr id="325" name="Group 324">
                <a:extLst>
                  <a:ext uri="{FF2B5EF4-FFF2-40B4-BE49-F238E27FC236}">
                    <a16:creationId xmlns:a16="http://schemas.microsoft.com/office/drawing/2014/main" id="{ADF67479-6466-4CF5-9B54-C66F111121F3}"/>
                  </a:ext>
                </a:extLst>
              </p:cNvPr>
              <p:cNvGrpSpPr/>
              <p:nvPr/>
            </p:nvGrpSpPr>
            <p:grpSpPr>
              <a:xfrm>
                <a:off x="5340644" y="4835406"/>
                <a:ext cx="944982" cy="1444236"/>
                <a:chOff x="5340644" y="4835406"/>
                <a:chExt cx="944982" cy="1444236"/>
              </a:xfrm>
            </p:grpSpPr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C598D23B-227D-41A0-9F8E-4DAD79911A70}"/>
                    </a:ext>
                  </a:extLst>
                </p:cNvPr>
                <p:cNvSpPr/>
                <p:nvPr/>
              </p:nvSpPr>
              <p:spPr>
                <a:xfrm>
                  <a:off x="5567394" y="4835406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90984B7E-827F-4A59-8C1D-B3D94D2CAB5C}"/>
                    </a:ext>
                  </a:extLst>
                </p:cNvPr>
                <p:cNvSpPr/>
                <p:nvPr/>
              </p:nvSpPr>
              <p:spPr>
                <a:xfrm>
                  <a:off x="5340644" y="6035460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90AD946F-D728-43D5-A6D6-9DC481170A31}"/>
                    </a:ext>
                  </a:extLst>
                </p:cNvPr>
                <p:cNvSpPr/>
                <p:nvPr/>
              </p:nvSpPr>
              <p:spPr>
                <a:xfrm>
                  <a:off x="5669290" y="6035460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6BEA11ED-300E-4CAA-B4A8-1E9300ADB89F}"/>
                    </a:ext>
                  </a:extLst>
                </p:cNvPr>
                <p:cNvSpPr/>
                <p:nvPr/>
              </p:nvSpPr>
              <p:spPr>
                <a:xfrm>
                  <a:off x="5997936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107" name="Straight Arrow Connector 106">
                  <a:extLst>
                    <a:ext uri="{FF2B5EF4-FFF2-40B4-BE49-F238E27FC236}">
                      <a16:creationId xmlns:a16="http://schemas.microsoft.com/office/drawing/2014/main" id="{D7203CB4-8D7A-4580-96EC-441F5D2922B7}"/>
                    </a:ext>
                  </a:extLst>
                </p:cNvPr>
                <p:cNvCxnSpPr>
                  <a:cxnSpLocks/>
                  <a:stCxn id="103" idx="2"/>
                  <a:endCxn id="104" idx="0"/>
                </p:cNvCxnSpPr>
                <p:nvPr/>
              </p:nvCxnSpPr>
              <p:spPr>
                <a:xfrm flipH="1">
                  <a:off x="5484489" y="5079588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Arrow Connector 107">
                  <a:extLst>
                    <a:ext uri="{FF2B5EF4-FFF2-40B4-BE49-F238E27FC236}">
                      <a16:creationId xmlns:a16="http://schemas.microsoft.com/office/drawing/2014/main" id="{D310AF63-5093-42E4-BF51-D918E384C4FB}"/>
                    </a:ext>
                  </a:extLst>
                </p:cNvPr>
                <p:cNvCxnSpPr>
                  <a:cxnSpLocks/>
                  <a:stCxn id="103" idx="2"/>
                  <a:endCxn id="105" idx="0"/>
                </p:cNvCxnSpPr>
                <p:nvPr/>
              </p:nvCxnSpPr>
              <p:spPr>
                <a:xfrm flipH="1">
                  <a:off x="5813135" y="5079588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>
                  <a:extLst>
                    <a:ext uri="{FF2B5EF4-FFF2-40B4-BE49-F238E27FC236}">
                      <a16:creationId xmlns:a16="http://schemas.microsoft.com/office/drawing/2014/main" id="{0F46D48B-D96F-4340-9F5C-86D1AFA77F3C}"/>
                    </a:ext>
                  </a:extLst>
                </p:cNvPr>
                <p:cNvCxnSpPr>
                  <a:cxnSpLocks/>
                  <a:stCxn id="103" idx="2"/>
                  <a:endCxn id="106" idx="0"/>
                </p:cNvCxnSpPr>
                <p:nvPr/>
              </p:nvCxnSpPr>
              <p:spPr>
                <a:xfrm>
                  <a:off x="5813136" y="5079588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6" name="Group 325">
                <a:extLst>
                  <a:ext uri="{FF2B5EF4-FFF2-40B4-BE49-F238E27FC236}">
                    <a16:creationId xmlns:a16="http://schemas.microsoft.com/office/drawing/2014/main" id="{E4AF759B-003B-4458-BEE1-E359CADE1E9A}"/>
                  </a:ext>
                </a:extLst>
              </p:cNvPr>
              <p:cNvGrpSpPr/>
              <p:nvPr/>
            </p:nvGrpSpPr>
            <p:grpSpPr>
              <a:xfrm>
                <a:off x="5046134" y="3983017"/>
                <a:ext cx="1392617" cy="2052443"/>
                <a:chOff x="5046134" y="3983017"/>
                <a:chExt cx="1392617" cy="2052443"/>
              </a:xfrm>
            </p:grpSpPr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3D7FF3EF-5E36-4265-BF89-F3792544074A}"/>
                    </a:ext>
                  </a:extLst>
                </p:cNvPr>
                <p:cNvSpPr/>
                <p:nvPr/>
              </p:nvSpPr>
              <p:spPr>
                <a:xfrm>
                  <a:off x="5436443" y="3983017"/>
                  <a:ext cx="759612" cy="244181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59" name="Straight Arrow Connector 58">
                  <a:extLst>
                    <a:ext uri="{FF2B5EF4-FFF2-40B4-BE49-F238E27FC236}">
                      <a16:creationId xmlns:a16="http://schemas.microsoft.com/office/drawing/2014/main" id="{0F54FAE5-77E6-406D-B230-7187119213D2}"/>
                    </a:ext>
                  </a:extLst>
                </p:cNvPr>
                <p:cNvCxnSpPr>
                  <a:cxnSpLocks/>
                  <a:stCxn id="58" idx="2"/>
                  <a:endCxn id="103" idx="0"/>
                </p:cNvCxnSpPr>
                <p:nvPr/>
              </p:nvCxnSpPr>
              <p:spPr>
                <a:xfrm flipH="1">
                  <a:off x="5813136" y="4227198"/>
                  <a:ext cx="3113" cy="60820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Flowchart: Magnetic Disk 60">
                  <a:extLst>
                    <a:ext uri="{FF2B5EF4-FFF2-40B4-BE49-F238E27FC236}">
                      <a16:creationId xmlns:a16="http://schemas.microsoft.com/office/drawing/2014/main" id="{A097F447-58C7-4891-B734-5D9EDAB998E1}"/>
                    </a:ext>
                  </a:extLst>
                </p:cNvPr>
                <p:cNvSpPr/>
                <p:nvPr/>
              </p:nvSpPr>
              <p:spPr>
                <a:xfrm>
                  <a:off x="5046134" y="5206026"/>
                  <a:ext cx="306248" cy="253362"/>
                </a:xfrm>
                <a:prstGeom prst="flowChartMagneticDisk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/>
                </a:p>
              </p:txBody>
            </p:sp>
            <p:cxnSp>
              <p:nvCxnSpPr>
                <p:cNvPr id="62" name="Straight Arrow Connector 61">
                  <a:extLst>
                    <a:ext uri="{FF2B5EF4-FFF2-40B4-BE49-F238E27FC236}">
                      <a16:creationId xmlns:a16="http://schemas.microsoft.com/office/drawing/2014/main" id="{E0DFF5B4-13B2-4726-9096-C6B9B2D46628}"/>
                    </a:ext>
                  </a:extLst>
                </p:cNvPr>
                <p:cNvCxnSpPr>
                  <a:cxnSpLocks/>
                  <a:stCxn id="61" idx="3"/>
                  <a:endCxn id="104" idx="0"/>
                </p:cNvCxnSpPr>
                <p:nvPr/>
              </p:nvCxnSpPr>
              <p:spPr>
                <a:xfrm>
                  <a:off x="5199258" y="5459388"/>
                  <a:ext cx="285231" cy="5760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Arrow Connector 62">
                  <a:extLst>
                    <a:ext uri="{FF2B5EF4-FFF2-40B4-BE49-F238E27FC236}">
                      <a16:creationId xmlns:a16="http://schemas.microsoft.com/office/drawing/2014/main" id="{0BA3DABC-AF48-4170-BF05-8B550B45416A}"/>
                    </a:ext>
                  </a:extLst>
                </p:cNvPr>
                <p:cNvCxnSpPr>
                  <a:cxnSpLocks/>
                  <a:stCxn id="61" idx="3"/>
                  <a:endCxn id="105" idx="0"/>
                </p:cNvCxnSpPr>
                <p:nvPr/>
              </p:nvCxnSpPr>
              <p:spPr>
                <a:xfrm>
                  <a:off x="5199258" y="5459388"/>
                  <a:ext cx="613877" cy="5760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4" name="Flowchart: Magnetic Disk 63">
                  <a:extLst>
                    <a:ext uri="{FF2B5EF4-FFF2-40B4-BE49-F238E27FC236}">
                      <a16:creationId xmlns:a16="http://schemas.microsoft.com/office/drawing/2014/main" id="{A14C3CEC-B4A7-4FD8-B626-DA853817ACE2}"/>
                    </a:ext>
                  </a:extLst>
                </p:cNvPr>
                <p:cNvSpPr/>
                <p:nvPr/>
              </p:nvSpPr>
              <p:spPr>
                <a:xfrm>
                  <a:off x="6132503" y="5172184"/>
                  <a:ext cx="306248" cy="253362"/>
                </a:xfrm>
                <a:prstGeom prst="flowChartMagneticDisk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/>
                </a:p>
              </p:txBody>
            </p:sp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B4FA89FC-54BA-4210-B1BA-014A77B48FD9}"/>
                    </a:ext>
                  </a:extLst>
                </p:cNvPr>
                <p:cNvCxnSpPr>
                  <a:cxnSpLocks/>
                  <a:stCxn id="64" idx="3"/>
                  <a:endCxn id="106" idx="0"/>
                </p:cNvCxnSpPr>
                <p:nvPr/>
              </p:nvCxnSpPr>
              <p:spPr>
                <a:xfrm flipH="1">
                  <a:off x="6141781" y="5425546"/>
                  <a:ext cx="143846" cy="609913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0" name="Group 319">
                <a:extLst>
                  <a:ext uri="{FF2B5EF4-FFF2-40B4-BE49-F238E27FC236}">
                    <a16:creationId xmlns:a16="http://schemas.microsoft.com/office/drawing/2014/main" id="{A7FA5A04-2EBF-4C1B-AFB6-98CF5EAF535C}"/>
                  </a:ext>
                </a:extLst>
              </p:cNvPr>
              <p:cNvGrpSpPr/>
              <p:nvPr/>
            </p:nvGrpSpPr>
            <p:grpSpPr>
              <a:xfrm>
                <a:off x="4134236" y="4835405"/>
                <a:ext cx="944982" cy="1444236"/>
                <a:chOff x="4134236" y="4835405"/>
                <a:chExt cx="944982" cy="1444236"/>
              </a:xfrm>
            </p:grpSpPr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8D9389ED-12D4-4F00-83C8-8E926174C93B}"/>
                    </a:ext>
                  </a:extLst>
                </p:cNvPr>
                <p:cNvSpPr/>
                <p:nvPr/>
              </p:nvSpPr>
              <p:spPr>
                <a:xfrm>
                  <a:off x="4360986" y="4835405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88729EC0-E8E3-407A-80DE-3ACD258F2CC1}"/>
                    </a:ext>
                  </a:extLst>
                </p:cNvPr>
                <p:cNvSpPr/>
                <p:nvPr/>
              </p:nvSpPr>
              <p:spPr>
                <a:xfrm>
                  <a:off x="4134236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5BE6E5AA-BD40-4F0F-8C89-044938F2430E}"/>
                    </a:ext>
                  </a:extLst>
                </p:cNvPr>
                <p:cNvSpPr/>
                <p:nvPr/>
              </p:nvSpPr>
              <p:spPr>
                <a:xfrm>
                  <a:off x="4462882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0E0184E3-3A6C-4EA0-BED6-C1A27A869DAD}"/>
                    </a:ext>
                  </a:extLst>
                </p:cNvPr>
                <p:cNvSpPr/>
                <p:nvPr/>
              </p:nvSpPr>
              <p:spPr>
                <a:xfrm>
                  <a:off x="4791528" y="6035458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100" name="Straight Arrow Connector 99">
                  <a:extLst>
                    <a:ext uri="{FF2B5EF4-FFF2-40B4-BE49-F238E27FC236}">
                      <a16:creationId xmlns:a16="http://schemas.microsoft.com/office/drawing/2014/main" id="{D725C222-F8E0-4B4E-B158-1238F30CFBC0}"/>
                    </a:ext>
                  </a:extLst>
                </p:cNvPr>
                <p:cNvCxnSpPr>
                  <a:cxnSpLocks/>
                  <a:stCxn id="96" idx="2"/>
                  <a:endCxn id="97" idx="0"/>
                </p:cNvCxnSpPr>
                <p:nvPr/>
              </p:nvCxnSpPr>
              <p:spPr>
                <a:xfrm flipH="1">
                  <a:off x="4278081" y="5079587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>
                  <a:extLst>
                    <a:ext uri="{FF2B5EF4-FFF2-40B4-BE49-F238E27FC236}">
                      <a16:creationId xmlns:a16="http://schemas.microsoft.com/office/drawing/2014/main" id="{8EFBA26A-F7C2-405C-9E19-B7B1327FE36F}"/>
                    </a:ext>
                  </a:extLst>
                </p:cNvPr>
                <p:cNvCxnSpPr>
                  <a:cxnSpLocks/>
                  <a:stCxn id="96" idx="2"/>
                  <a:endCxn id="98" idx="0"/>
                </p:cNvCxnSpPr>
                <p:nvPr/>
              </p:nvCxnSpPr>
              <p:spPr>
                <a:xfrm flipH="1">
                  <a:off x="4606727" y="5079587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Arrow Connector 101">
                  <a:extLst>
                    <a:ext uri="{FF2B5EF4-FFF2-40B4-BE49-F238E27FC236}">
                      <a16:creationId xmlns:a16="http://schemas.microsoft.com/office/drawing/2014/main" id="{0A03C1C5-FE05-473F-B1D3-0A12B93ED322}"/>
                    </a:ext>
                  </a:extLst>
                </p:cNvPr>
                <p:cNvCxnSpPr>
                  <a:cxnSpLocks/>
                  <a:stCxn id="96" idx="2"/>
                  <a:endCxn id="99" idx="0"/>
                </p:cNvCxnSpPr>
                <p:nvPr/>
              </p:nvCxnSpPr>
              <p:spPr>
                <a:xfrm>
                  <a:off x="4606728" y="5079587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3" name="Group 322">
                <a:extLst>
                  <a:ext uri="{FF2B5EF4-FFF2-40B4-BE49-F238E27FC236}">
                    <a16:creationId xmlns:a16="http://schemas.microsoft.com/office/drawing/2014/main" id="{E41E0274-0B59-4907-8DED-39F77A79A1BA}"/>
                  </a:ext>
                </a:extLst>
              </p:cNvPr>
              <p:cNvGrpSpPr/>
              <p:nvPr/>
            </p:nvGrpSpPr>
            <p:grpSpPr>
              <a:xfrm>
                <a:off x="4278081" y="4227198"/>
                <a:ext cx="2007546" cy="1808261"/>
                <a:chOff x="4278081" y="4227198"/>
                <a:chExt cx="2007546" cy="1808261"/>
              </a:xfrm>
            </p:grpSpPr>
            <p:cxnSp>
              <p:nvCxnSpPr>
                <p:cNvPr id="92" name="Straight Arrow Connector 91">
                  <a:extLst>
                    <a:ext uri="{FF2B5EF4-FFF2-40B4-BE49-F238E27FC236}">
                      <a16:creationId xmlns:a16="http://schemas.microsoft.com/office/drawing/2014/main" id="{8023277E-5D3B-4807-B7EF-239A29163BD6}"/>
                    </a:ext>
                  </a:extLst>
                </p:cNvPr>
                <p:cNvCxnSpPr>
                  <a:cxnSpLocks/>
                  <a:stCxn id="61" idx="3"/>
                  <a:endCxn id="97" idx="0"/>
                </p:cNvCxnSpPr>
                <p:nvPr/>
              </p:nvCxnSpPr>
              <p:spPr>
                <a:xfrm flipH="1">
                  <a:off x="4278081" y="5459388"/>
                  <a:ext cx="921177" cy="5760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>
                  <a:extLst>
                    <a:ext uri="{FF2B5EF4-FFF2-40B4-BE49-F238E27FC236}">
                      <a16:creationId xmlns:a16="http://schemas.microsoft.com/office/drawing/2014/main" id="{B3EADEA1-FD59-4FDD-8EC2-52D165D70852}"/>
                    </a:ext>
                  </a:extLst>
                </p:cNvPr>
                <p:cNvCxnSpPr>
                  <a:cxnSpLocks/>
                  <a:stCxn id="64" idx="3"/>
                  <a:endCxn id="99" idx="0"/>
                </p:cNvCxnSpPr>
                <p:nvPr/>
              </p:nvCxnSpPr>
              <p:spPr>
                <a:xfrm flipH="1">
                  <a:off x="4935373" y="5425546"/>
                  <a:ext cx="1350254" cy="60991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Arrow Connector 93">
                  <a:extLst>
                    <a:ext uri="{FF2B5EF4-FFF2-40B4-BE49-F238E27FC236}">
                      <a16:creationId xmlns:a16="http://schemas.microsoft.com/office/drawing/2014/main" id="{93FEB167-6CC3-417C-8D1A-99E5920CE622}"/>
                    </a:ext>
                  </a:extLst>
                </p:cNvPr>
                <p:cNvCxnSpPr>
                  <a:cxnSpLocks/>
                  <a:stCxn id="61" idx="3"/>
                  <a:endCxn id="98" idx="0"/>
                </p:cNvCxnSpPr>
                <p:nvPr/>
              </p:nvCxnSpPr>
              <p:spPr>
                <a:xfrm flipH="1">
                  <a:off x="4606727" y="5459388"/>
                  <a:ext cx="592531" cy="5760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Arrow Connector 94">
                  <a:extLst>
                    <a:ext uri="{FF2B5EF4-FFF2-40B4-BE49-F238E27FC236}">
                      <a16:creationId xmlns:a16="http://schemas.microsoft.com/office/drawing/2014/main" id="{72E3228D-A2F2-41E9-A8B2-1D6FDF4DC46D}"/>
                    </a:ext>
                  </a:extLst>
                </p:cNvPr>
                <p:cNvCxnSpPr>
                  <a:cxnSpLocks/>
                  <a:stCxn id="58" idx="2"/>
                  <a:endCxn id="96" idx="0"/>
                </p:cNvCxnSpPr>
                <p:nvPr/>
              </p:nvCxnSpPr>
              <p:spPr>
                <a:xfrm flipH="1">
                  <a:off x="4606728" y="4227198"/>
                  <a:ext cx="1209521" cy="60820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1" name="Group 320">
                <a:extLst>
                  <a:ext uri="{FF2B5EF4-FFF2-40B4-BE49-F238E27FC236}">
                    <a16:creationId xmlns:a16="http://schemas.microsoft.com/office/drawing/2014/main" id="{BC3540BB-0BBB-4375-A656-64BE06F8ED6E}"/>
                  </a:ext>
                </a:extLst>
              </p:cNvPr>
              <p:cNvGrpSpPr/>
              <p:nvPr/>
            </p:nvGrpSpPr>
            <p:grpSpPr>
              <a:xfrm>
                <a:off x="6589444" y="4835405"/>
                <a:ext cx="944982" cy="1444236"/>
                <a:chOff x="6589444" y="4835405"/>
                <a:chExt cx="944982" cy="1444236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E6F8FD1F-A17A-4527-AE7F-02B885F429E1}"/>
                    </a:ext>
                  </a:extLst>
                </p:cNvPr>
                <p:cNvSpPr/>
                <p:nvPr/>
              </p:nvSpPr>
              <p:spPr>
                <a:xfrm>
                  <a:off x="6816194" y="4835405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3611CF00-BD41-4DEF-A466-F9E79E4C3C22}"/>
                    </a:ext>
                  </a:extLst>
                </p:cNvPr>
                <p:cNvSpPr/>
                <p:nvPr/>
              </p:nvSpPr>
              <p:spPr>
                <a:xfrm>
                  <a:off x="6589444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7171F118-6FCD-44F7-8FAB-A4BEE0D47092}"/>
                    </a:ext>
                  </a:extLst>
                </p:cNvPr>
                <p:cNvSpPr/>
                <p:nvPr/>
              </p:nvSpPr>
              <p:spPr>
                <a:xfrm>
                  <a:off x="6918090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7CE84B6D-5514-4F7B-8556-9636ED1ADF62}"/>
                    </a:ext>
                  </a:extLst>
                </p:cNvPr>
                <p:cNvSpPr/>
                <p:nvPr/>
              </p:nvSpPr>
              <p:spPr>
                <a:xfrm>
                  <a:off x="7246736" y="6035458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88" name="Straight Arrow Connector 87">
                  <a:extLst>
                    <a:ext uri="{FF2B5EF4-FFF2-40B4-BE49-F238E27FC236}">
                      <a16:creationId xmlns:a16="http://schemas.microsoft.com/office/drawing/2014/main" id="{2A9694C1-6B4F-4FF3-B0D6-4C0771999332}"/>
                    </a:ext>
                  </a:extLst>
                </p:cNvPr>
                <p:cNvCxnSpPr>
                  <a:cxnSpLocks/>
                  <a:stCxn id="84" idx="2"/>
                  <a:endCxn id="85" idx="0"/>
                </p:cNvCxnSpPr>
                <p:nvPr/>
              </p:nvCxnSpPr>
              <p:spPr>
                <a:xfrm flipH="1">
                  <a:off x="6733289" y="5079587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>
                  <a:extLst>
                    <a:ext uri="{FF2B5EF4-FFF2-40B4-BE49-F238E27FC236}">
                      <a16:creationId xmlns:a16="http://schemas.microsoft.com/office/drawing/2014/main" id="{23EF8A0E-F90C-407B-8FD0-74CF08A175BC}"/>
                    </a:ext>
                  </a:extLst>
                </p:cNvPr>
                <p:cNvCxnSpPr>
                  <a:cxnSpLocks/>
                  <a:stCxn id="84" idx="2"/>
                  <a:endCxn id="86" idx="0"/>
                </p:cNvCxnSpPr>
                <p:nvPr/>
              </p:nvCxnSpPr>
              <p:spPr>
                <a:xfrm flipH="1">
                  <a:off x="7061935" y="5079587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Arrow Connector 89">
                  <a:extLst>
                    <a:ext uri="{FF2B5EF4-FFF2-40B4-BE49-F238E27FC236}">
                      <a16:creationId xmlns:a16="http://schemas.microsoft.com/office/drawing/2014/main" id="{AA651987-F0CF-40F2-B894-99EFDDB6D7C2}"/>
                    </a:ext>
                  </a:extLst>
                </p:cNvPr>
                <p:cNvCxnSpPr>
                  <a:cxnSpLocks/>
                  <a:stCxn id="84" idx="2"/>
                  <a:endCxn id="87" idx="0"/>
                </p:cNvCxnSpPr>
                <p:nvPr/>
              </p:nvCxnSpPr>
              <p:spPr>
                <a:xfrm>
                  <a:off x="7061936" y="5079587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2" name="Group 321">
                <a:extLst>
                  <a:ext uri="{FF2B5EF4-FFF2-40B4-BE49-F238E27FC236}">
                    <a16:creationId xmlns:a16="http://schemas.microsoft.com/office/drawing/2014/main" id="{8539FB82-9613-45E5-AAB6-AA04EF7DBD64}"/>
                  </a:ext>
                </a:extLst>
              </p:cNvPr>
              <p:cNvGrpSpPr/>
              <p:nvPr/>
            </p:nvGrpSpPr>
            <p:grpSpPr>
              <a:xfrm>
                <a:off x="5199258" y="4227198"/>
                <a:ext cx="2191323" cy="1808261"/>
                <a:chOff x="5199258" y="4227198"/>
                <a:chExt cx="2191323" cy="1808261"/>
              </a:xfrm>
            </p:grpSpPr>
            <p:cxnSp>
              <p:nvCxnSpPr>
                <p:cNvPr id="80" name="Straight Arrow Connector 79">
                  <a:extLst>
                    <a:ext uri="{FF2B5EF4-FFF2-40B4-BE49-F238E27FC236}">
                      <a16:creationId xmlns:a16="http://schemas.microsoft.com/office/drawing/2014/main" id="{0A40DEF8-C612-438C-8FB7-D8C391813582}"/>
                    </a:ext>
                  </a:extLst>
                </p:cNvPr>
                <p:cNvCxnSpPr>
                  <a:cxnSpLocks/>
                  <a:stCxn id="64" idx="3"/>
                  <a:endCxn id="87" idx="0"/>
                </p:cNvCxnSpPr>
                <p:nvPr/>
              </p:nvCxnSpPr>
              <p:spPr>
                <a:xfrm>
                  <a:off x="6285627" y="5425546"/>
                  <a:ext cx="1104954" cy="60991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Arrow Connector 80">
                  <a:extLst>
                    <a:ext uri="{FF2B5EF4-FFF2-40B4-BE49-F238E27FC236}">
                      <a16:creationId xmlns:a16="http://schemas.microsoft.com/office/drawing/2014/main" id="{130D9789-B61F-4DE5-B77B-E3A5A7C8CDE4}"/>
                    </a:ext>
                  </a:extLst>
                </p:cNvPr>
                <p:cNvCxnSpPr>
                  <a:cxnSpLocks/>
                  <a:stCxn id="61" idx="3"/>
                  <a:endCxn id="85" idx="0"/>
                </p:cNvCxnSpPr>
                <p:nvPr/>
              </p:nvCxnSpPr>
              <p:spPr>
                <a:xfrm>
                  <a:off x="5199258" y="5459388"/>
                  <a:ext cx="1534031" cy="5760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Arrow Connector 81">
                  <a:extLst>
                    <a:ext uri="{FF2B5EF4-FFF2-40B4-BE49-F238E27FC236}">
                      <a16:creationId xmlns:a16="http://schemas.microsoft.com/office/drawing/2014/main" id="{1AAA44D0-ECA9-42F3-A04E-AFCC2679D577}"/>
                    </a:ext>
                  </a:extLst>
                </p:cNvPr>
                <p:cNvCxnSpPr>
                  <a:cxnSpLocks/>
                  <a:stCxn id="61" idx="3"/>
                  <a:endCxn id="86" idx="0"/>
                </p:cNvCxnSpPr>
                <p:nvPr/>
              </p:nvCxnSpPr>
              <p:spPr>
                <a:xfrm>
                  <a:off x="5199258" y="5459388"/>
                  <a:ext cx="1862677" cy="5760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>
                  <a:extLst>
                    <a:ext uri="{FF2B5EF4-FFF2-40B4-BE49-F238E27FC236}">
                      <a16:creationId xmlns:a16="http://schemas.microsoft.com/office/drawing/2014/main" id="{B154F60E-B4AC-4258-9474-B7719306B937}"/>
                    </a:ext>
                  </a:extLst>
                </p:cNvPr>
                <p:cNvCxnSpPr>
                  <a:cxnSpLocks/>
                  <a:stCxn id="58" idx="2"/>
                  <a:endCxn id="84" idx="0"/>
                </p:cNvCxnSpPr>
                <p:nvPr/>
              </p:nvCxnSpPr>
              <p:spPr>
                <a:xfrm>
                  <a:off x="5816249" y="4227198"/>
                  <a:ext cx="1245687" cy="60820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4" name="Group 323">
                <a:extLst>
                  <a:ext uri="{FF2B5EF4-FFF2-40B4-BE49-F238E27FC236}">
                    <a16:creationId xmlns:a16="http://schemas.microsoft.com/office/drawing/2014/main" id="{1658D23D-44D8-4F02-9B26-FD88A9A85006}"/>
                  </a:ext>
                </a:extLst>
              </p:cNvPr>
              <p:cNvGrpSpPr/>
              <p:nvPr/>
            </p:nvGrpSpPr>
            <p:grpSpPr>
              <a:xfrm>
                <a:off x="5436443" y="2134411"/>
                <a:ext cx="1584347" cy="1848606"/>
                <a:chOff x="5436443" y="2134411"/>
                <a:chExt cx="1584347" cy="1848606"/>
              </a:xfrm>
            </p:grpSpPr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BB62953F-C587-4B3A-94D9-FBDD3961188C}"/>
                    </a:ext>
                  </a:extLst>
                </p:cNvPr>
                <p:cNvSpPr/>
                <p:nvPr/>
              </p:nvSpPr>
              <p:spPr>
                <a:xfrm>
                  <a:off x="5436443" y="2137895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0C8361E8-E396-498A-BEDD-25A84CA8B55B}"/>
                    </a:ext>
                  </a:extLst>
                </p:cNvPr>
                <p:cNvSpPr/>
                <p:nvPr/>
              </p:nvSpPr>
              <p:spPr>
                <a:xfrm>
                  <a:off x="6261178" y="2134411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587802E0-1D9F-4D73-8A3A-723861070FE3}"/>
                    </a:ext>
                  </a:extLst>
                </p:cNvPr>
                <p:cNvSpPr/>
                <p:nvPr/>
              </p:nvSpPr>
              <p:spPr>
                <a:xfrm>
                  <a:off x="5436443" y="2981451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72" name="Flowchart: Magnetic Disk 71">
                  <a:extLst>
                    <a:ext uri="{FF2B5EF4-FFF2-40B4-BE49-F238E27FC236}">
                      <a16:creationId xmlns:a16="http://schemas.microsoft.com/office/drawing/2014/main" id="{7EFCFC7B-34EB-4AC2-AC70-B03A7652A476}"/>
                    </a:ext>
                  </a:extLst>
                </p:cNvPr>
                <p:cNvSpPr/>
                <p:nvPr/>
              </p:nvSpPr>
              <p:spPr>
                <a:xfrm>
                  <a:off x="6355156" y="3184180"/>
                  <a:ext cx="356283" cy="330994"/>
                </a:xfrm>
                <a:prstGeom prst="flowChartMagneticDisk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b="1" dirty="0"/>
                </a:p>
              </p:txBody>
            </p:sp>
            <p:cxnSp>
              <p:nvCxnSpPr>
                <p:cNvPr id="73" name="Straight Arrow Connector 72">
                  <a:extLst>
                    <a:ext uri="{FF2B5EF4-FFF2-40B4-BE49-F238E27FC236}">
                      <a16:creationId xmlns:a16="http://schemas.microsoft.com/office/drawing/2014/main" id="{3D27D42E-0F03-4FBB-B11C-F96317E8860B}"/>
                    </a:ext>
                  </a:extLst>
                </p:cNvPr>
                <p:cNvCxnSpPr>
                  <a:cxnSpLocks/>
                  <a:stCxn id="71" idx="2"/>
                  <a:endCxn id="58" idx="0"/>
                </p:cNvCxnSpPr>
                <p:nvPr/>
              </p:nvCxnSpPr>
              <p:spPr>
                <a:xfrm>
                  <a:off x="5816249" y="3225633"/>
                  <a:ext cx="0" cy="757384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73">
                  <a:extLst>
                    <a:ext uri="{FF2B5EF4-FFF2-40B4-BE49-F238E27FC236}">
                      <a16:creationId xmlns:a16="http://schemas.microsoft.com/office/drawing/2014/main" id="{F3FDCB78-0AD1-4300-949B-56763E22DCA8}"/>
                    </a:ext>
                  </a:extLst>
                </p:cNvPr>
                <p:cNvCxnSpPr>
                  <a:cxnSpLocks/>
                  <a:stCxn id="69" idx="2"/>
                  <a:endCxn id="71" idx="0"/>
                </p:cNvCxnSpPr>
                <p:nvPr/>
              </p:nvCxnSpPr>
              <p:spPr>
                <a:xfrm>
                  <a:off x="5816249" y="2382077"/>
                  <a:ext cx="0" cy="599374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Arrow Connector 74">
                  <a:extLst>
                    <a:ext uri="{FF2B5EF4-FFF2-40B4-BE49-F238E27FC236}">
                      <a16:creationId xmlns:a16="http://schemas.microsoft.com/office/drawing/2014/main" id="{6AF21D36-5538-47F1-A2BC-069A2BC518A4}"/>
                    </a:ext>
                  </a:extLst>
                </p:cNvPr>
                <p:cNvCxnSpPr>
                  <a:cxnSpLocks/>
                  <a:stCxn id="70" idx="2"/>
                  <a:endCxn id="71" idx="0"/>
                </p:cNvCxnSpPr>
                <p:nvPr/>
              </p:nvCxnSpPr>
              <p:spPr>
                <a:xfrm flipH="1">
                  <a:off x="5816249" y="2378593"/>
                  <a:ext cx="824735" cy="60285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>
                  <a:extLst>
                    <a:ext uri="{FF2B5EF4-FFF2-40B4-BE49-F238E27FC236}">
                      <a16:creationId xmlns:a16="http://schemas.microsoft.com/office/drawing/2014/main" id="{F826AB6A-DC19-42C2-BD39-76F369EE1EA6}"/>
                    </a:ext>
                  </a:extLst>
                </p:cNvPr>
                <p:cNvCxnSpPr>
                  <a:cxnSpLocks/>
                  <a:stCxn id="72" idx="3"/>
                  <a:endCxn id="58" idx="0"/>
                </p:cNvCxnSpPr>
                <p:nvPr/>
              </p:nvCxnSpPr>
              <p:spPr>
                <a:xfrm flipH="1">
                  <a:off x="5816249" y="3515174"/>
                  <a:ext cx="717049" cy="467843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28" name="Group 327">
              <a:extLst>
                <a:ext uri="{FF2B5EF4-FFF2-40B4-BE49-F238E27FC236}">
                  <a16:creationId xmlns:a16="http://schemas.microsoft.com/office/drawing/2014/main" id="{9DA6FAA6-7E0E-456D-8DC7-668D63C9AC7B}"/>
                </a:ext>
              </a:extLst>
            </p:cNvPr>
            <p:cNvGrpSpPr/>
            <p:nvPr/>
          </p:nvGrpSpPr>
          <p:grpSpPr>
            <a:xfrm>
              <a:off x="5046503" y="1733811"/>
              <a:ext cx="6293384" cy="4145231"/>
              <a:chOff x="1241042" y="2134411"/>
              <a:chExt cx="6293384" cy="4145231"/>
            </a:xfrm>
          </p:grpSpPr>
          <p:grpSp>
            <p:nvGrpSpPr>
              <p:cNvPr id="329" name="Group 328">
                <a:extLst>
                  <a:ext uri="{FF2B5EF4-FFF2-40B4-BE49-F238E27FC236}">
                    <a16:creationId xmlns:a16="http://schemas.microsoft.com/office/drawing/2014/main" id="{43F04218-87A6-499B-9E1B-F2203B1A063B}"/>
                  </a:ext>
                </a:extLst>
              </p:cNvPr>
              <p:cNvGrpSpPr/>
              <p:nvPr/>
            </p:nvGrpSpPr>
            <p:grpSpPr>
              <a:xfrm>
                <a:off x="5340644" y="4835406"/>
                <a:ext cx="944982" cy="1444236"/>
                <a:chOff x="5340644" y="4835406"/>
                <a:chExt cx="944982" cy="1444236"/>
              </a:xfrm>
            </p:grpSpPr>
            <p:sp>
              <p:nvSpPr>
                <p:cNvPr id="373" name="Rectangle 372">
                  <a:extLst>
                    <a:ext uri="{FF2B5EF4-FFF2-40B4-BE49-F238E27FC236}">
                      <a16:creationId xmlns:a16="http://schemas.microsoft.com/office/drawing/2014/main" id="{340D4FD7-DD2B-43AB-B447-436451086C0B}"/>
                    </a:ext>
                  </a:extLst>
                </p:cNvPr>
                <p:cNvSpPr/>
                <p:nvPr/>
              </p:nvSpPr>
              <p:spPr>
                <a:xfrm>
                  <a:off x="5567394" y="4835406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74" name="Rectangle 373">
                  <a:extLst>
                    <a:ext uri="{FF2B5EF4-FFF2-40B4-BE49-F238E27FC236}">
                      <a16:creationId xmlns:a16="http://schemas.microsoft.com/office/drawing/2014/main" id="{E9EC0B26-83FF-4253-8C22-C76BF8EE998D}"/>
                    </a:ext>
                  </a:extLst>
                </p:cNvPr>
                <p:cNvSpPr/>
                <p:nvPr/>
              </p:nvSpPr>
              <p:spPr>
                <a:xfrm>
                  <a:off x="5340644" y="6035460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75" name="Rectangle 374">
                  <a:extLst>
                    <a:ext uri="{FF2B5EF4-FFF2-40B4-BE49-F238E27FC236}">
                      <a16:creationId xmlns:a16="http://schemas.microsoft.com/office/drawing/2014/main" id="{14E272C0-F8CE-443C-AB53-56CA5761158C}"/>
                    </a:ext>
                  </a:extLst>
                </p:cNvPr>
                <p:cNvSpPr/>
                <p:nvPr/>
              </p:nvSpPr>
              <p:spPr>
                <a:xfrm>
                  <a:off x="5669290" y="6035460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76" name="Rectangle 375">
                  <a:extLst>
                    <a:ext uri="{FF2B5EF4-FFF2-40B4-BE49-F238E27FC236}">
                      <a16:creationId xmlns:a16="http://schemas.microsoft.com/office/drawing/2014/main" id="{E713C5DE-DD07-4B98-833C-E62B50F455A6}"/>
                    </a:ext>
                  </a:extLst>
                </p:cNvPr>
                <p:cNvSpPr/>
                <p:nvPr/>
              </p:nvSpPr>
              <p:spPr>
                <a:xfrm>
                  <a:off x="5997936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377" name="Straight Arrow Connector 376">
                  <a:extLst>
                    <a:ext uri="{FF2B5EF4-FFF2-40B4-BE49-F238E27FC236}">
                      <a16:creationId xmlns:a16="http://schemas.microsoft.com/office/drawing/2014/main" id="{2D0D84EE-2A98-43B4-9C0E-7958C6D5D8B0}"/>
                    </a:ext>
                  </a:extLst>
                </p:cNvPr>
                <p:cNvCxnSpPr>
                  <a:cxnSpLocks/>
                  <a:stCxn id="373" idx="2"/>
                  <a:endCxn id="374" idx="0"/>
                </p:cNvCxnSpPr>
                <p:nvPr/>
              </p:nvCxnSpPr>
              <p:spPr>
                <a:xfrm flipH="1">
                  <a:off x="5484489" y="5079588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8" name="Straight Arrow Connector 377">
                  <a:extLst>
                    <a:ext uri="{FF2B5EF4-FFF2-40B4-BE49-F238E27FC236}">
                      <a16:creationId xmlns:a16="http://schemas.microsoft.com/office/drawing/2014/main" id="{0D43FFF6-59A5-4A4A-9003-A8618A510AFC}"/>
                    </a:ext>
                  </a:extLst>
                </p:cNvPr>
                <p:cNvCxnSpPr>
                  <a:cxnSpLocks/>
                  <a:stCxn id="373" idx="2"/>
                  <a:endCxn id="375" idx="0"/>
                </p:cNvCxnSpPr>
                <p:nvPr/>
              </p:nvCxnSpPr>
              <p:spPr>
                <a:xfrm flipH="1">
                  <a:off x="5813135" y="5079588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Arrow Connector 378">
                  <a:extLst>
                    <a:ext uri="{FF2B5EF4-FFF2-40B4-BE49-F238E27FC236}">
                      <a16:creationId xmlns:a16="http://schemas.microsoft.com/office/drawing/2014/main" id="{13CD46EF-0C7E-4E59-AC4F-1BD30E254D50}"/>
                    </a:ext>
                  </a:extLst>
                </p:cNvPr>
                <p:cNvCxnSpPr>
                  <a:cxnSpLocks/>
                  <a:stCxn id="373" idx="2"/>
                  <a:endCxn id="376" idx="0"/>
                </p:cNvCxnSpPr>
                <p:nvPr/>
              </p:nvCxnSpPr>
              <p:spPr>
                <a:xfrm>
                  <a:off x="5813136" y="5079588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0" name="Group 329">
                <a:extLst>
                  <a:ext uri="{FF2B5EF4-FFF2-40B4-BE49-F238E27FC236}">
                    <a16:creationId xmlns:a16="http://schemas.microsoft.com/office/drawing/2014/main" id="{68F53B2F-461C-4B40-A468-6EC1C6A2056A}"/>
                  </a:ext>
                </a:extLst>
              </p:cNvPr>
              <p:cNvGrpSpPr/>
              <p:nvPr/>
            </p:nvGrpSpPr>
            <p:grpSpPr>
              <a:xfrm>
                <a:off x="1241042" y="3983017"/>
                <a:ext cx="4955013" cy="2052443"/>
                <a:chOff x="1241042" y="3983017"/>
                <a:chExt cx="4955013" cy="2052443"/>
              </a:xfrm>
            </p:grpSpPr>
            <p:sp>
              <p:nvSpPr>
                <p:cNvPr id="366" name="Rectangle 365">
                  <a:extLst>
                    <a:ext uri="{FF2B5EF4-FFF2-40B4-BE49-F238E27FC236}">
                      <a16:creationId xmlns:a16="http://schemas.microsoft.com/office/drawing/2014/main" id="{5A905ECE-5E68-43EA-B96E-3D336EBDD0C1}"/>
                    </a:ext>
                  </a:extLst>
                </p:cNvPr>
                <p:cNvSpPr/>
                <p:nvPr/>
              </p:nvSpPr>
              <p:spPr>
                <a:xfrm>
                  <a:off x="5436443" y="3983017"/>
                  <a:ext cx="759612" cy="244181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367" name="Straight Arrow Connector 366">
                  <a:extLst>
                    <a:ext uri="{FF2B5EF4-FFF2-40B4-BE49-F238E27FC236}">
                      <a16:creationId xmlns:a16="http://schemas.microsoft.com/office/drawing/2014/main" id="{51274572-ADAF-41ED-BE42-7CC2D8113676}"/>
                    </a:ext>
                  </a:extLst>
                </p:cNvPr>
                <p:cNvCxnSpPr>
                  <a:cxnSpLocks/>
                  <a:stCxn id="366" idx="2"/>
                  <a:endCxn id="373" idx="0"/>
                </p:cNvCxnSpPr>
                <p:nvPr/>
              </p:nvCxnSpPr>
              <p:spPr>
                <a:xfrm flipH="1">
                  <a:off x="5813136" y="4227198"/>
                  <a:ext cx="3113" cy="60820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8" name="Flowchart: Magnetic Disk 367">
                  <a:extLst>
                    <a:ext uri="{FF2B5EF4-FFF2-40B4-BE49-F238E27FC236}">
                      <a16:creationId xmlns:a16="http://schemas.microsoft.com/office/drawing/2014/main" id="{9CD15B53-356B-4D98-88F9-BBF63D1AAB39}"/>
                    </a:ext>
                  </a:extLst>
                </p:cNvPr>
                <p:cNvSpPr/>
                <p:nvPr/>
              </p:nvSpPr>
              <p:spPr>
                <a:xfrm>
                  <a:off x="1241042" y="5201438"/>
                  <a:ext cx="306248" cy="253362"/>
                </a:xfrm>
                <a:prstGeom prst="flowChartMagneticDisk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/>
                </a:p>
              </p:txBody>
            </p:sp>
            <p:cxnSp>
              <p:nvCxnSpPr>
                <p:cNvPr id="369" name="Straight Arrow Connector 368">
                  <a:extLst>
                    <a:ext uri="{FF2B5EF4-FFF2-40B4-BE49-F238E27FC236}">
                      <a16:creationId xmlns:a16="http://schemas.microsoft.com/office/drawing/2014/main" id="{93F8E4A3-1F1A-4583-8A92-958DBEFEDB1B}"/>
                    </a:ext>
                  </a:extLst>
                </p:cNvPr>
                <p:cNvCxnSpPr>
                  <a:cxnSpLocks/>
                  <a:stCxn id="368" idx="3"/>
                  <a:endCxn id="374" idx="0"/>
                </p:cNvCxnSpPr>
                <p:nvPr/>
              </p:nvCxnSpPr>
              <p:spPr>
                <a:xfrm>
                  <a:off x="1394166" y="5454800"/>
                  <a:ext cx="4090323" cy="580660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Arrow Connector 369">
                  <a:extLst>
                    <a:ext uri="{FF2B5EF4-FFF2-40B4-BE49-F238E27FC236}">
                      <a16:creationId xmlns:a16="http://schemas.microsoft.com/office/drawing/2014/main" id="{690E5194-035E-4018-BD71-51995B5514E9}"/>
                    </a:ext>
                  </a:extLst>
                </p:cNvPr>
                <p:cNvCxnSpPr>
                  <a:cxnSpLocks/>
                  <a:stCxn id="368" idx="3"/>
                  <a:endCxn id="375" idx="0"/>
                </p:cNvCxnSpPr>
                <p:nvPr/>
              </p:nvCxnSpPr>
              <p:spPr>
                <a:xfrm>
                  <a:off x="1394166" y="5454800"/>
                  <a:ext cx="4418969" cy="580660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1" name="Flowchart: Magnetic Disk 370">
                  <a:extLst>
                    <a:ext uri="{FF2B5EF4-FFF2-40B4-BE49-F238E27FC236}">
                      <a16:creationId xmlns:a16="http://schemas.microsoft.com/office/drawing/2014/main" id="{BA7D36E4-A78A-49F8-AEC0-6DC7FEAE1323}"/>
                    </a:ext>
                  </a:extLst>
                </p:cNvPr>
                <p:cNvSpPr/>
                <p:nvPr/>
              </p:nvSpPr>
              <p:spPr>
                <a:xfrm>
                  <a:off x="2334878" y="5172183"/>
                  <a:ext cx="306248" cy="253362"/>
                </a:xfrm>
                <a:prstGeom prst="flowChartMagneticDisk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/>
                </a:p>
              </p:txBody>
            </p:sp>
            <p:cxnSp>
              <p:nvCxnSpPr>
                <p:cNvPr id="372" name="Straight Arrow Connector 371">
                  <a:extLst>
                    <a:ext uri="{FF2B5EF4-FFF2-40B4-BE49-F238E27FC236}">
                      <a16:creationId xmlns:a16="http://schemas.microsoft.com/office/drawing/2014/main" id="{F8FBC01A-3CDC-4209-A2BA-E1719BE93351}"/>
                    </a:ext>
                  </a:extLst>
                </p:cNvPr>
                <p:cNvCxnSpPr>
                  <a:cxnSpLocks/>
                  <a:stCxn id="371" idx="3"/>
                  <a:endCxn id="376" idx="0"/>
                </p:cNvCxnSpPr>
                <p:nvPr/>
              </p:nvCxnSpPr>
              <p:spPr>
                <a:xfrm>
                  <a:off x="2488002" y="5425545"/>
                  <a:ext cx="3653779" cy="609914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1" name="Group 330">
                <a:extLst>
                  <a:ext uri="{FF2B5EF4-FFF2-40B4-BE49-F238E27FC236}">
                    <a16:creationId xmlns:a16="http://schemas.microsoft.com/office/drawing/2014/main" id="{68D1B1F3-AB67-471C-90F5-E21467C901F0}"/>
                  </a:ext>
                </a:extLst>
              </p:cNvPr>
              <p:cNvGrpSpPr/>
              <p:nvPr/>
            </p:nvGrpSpPr>
            <p:grpSpPr>
              <a:xfrm>
                <a:off x="4134236" y="4835405"/>
                <a:ext cx="944982" cy="1444236"/>
                <a:chOff x="4134236" y="4835405"/>
                <a:chExt cx="944982" cy="1444236"/>
              </a:xfrm>
            </p:grpSpPr>
            <p:sp>
              <p:nvSpPr>
                <p:cNvPr id="359" name="Rectangle 358">
                  <a:extLst>
                    <a:ext uri="{FF2B5EF4-FFF2-40B4-BE49-F238E27FC236}">
                      <a16:creationId xmlns:a16="http://schemas.microsoft.com/office/drawing/2014/main" id="{41AC17AD-5027-47C0-95EE-BFE087005568}"/>
                    </a:ext>
                  </a:extLst>
                </p:cNvPr>
                <p:cNvSpPr/>
                <p:nvPr/>
              </p:nvSpPr>
              <p:spPr>
                <a:xfrm>
                  <a:off x="4360986" y="4835405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60" name="Rectangle 359">
                  <a:extLst>
                    <a:ext uri="{FF2B5EF4-FFF2-40B4-BE49-F238E27FC236}">
                      <a16:creationId xmlns:a16="http://schemas.microsoft.com/office/drawing/2014/main" id="{2A76FEB3-5EA0-4B9B-889F-9D70988D8317}"/>
                    </a:ext>
                  </a:extLst>
                </p:cNvPr>
                <p:cNvSpPr/>
                <p:nvPr/>
              </p:nvSpPr>
              <p:spPr>
                <a:xfrm>
                  <a:off x="4134236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61" name="Rectangle 360">
                  <a:extLst>
                    <a:ext uri="{FF2B5EF4-FFF2-40B4-BE49-F238E27FC236}">
                      <a16:creationId xmlns:a16="http://schemas.microsoft.com/office/drawing/2014/main" id="{A4B712E2-3BE3-4569-ADE5-4BB51D289F53}"/>
                    </a:ext>
                  </a:extLst>
                </p:cNvPr>
                <p:cNvSpPr/>
                <p:nvPr/>
              </p:nvSpPr>
              <p:spPr>
                <a:xfrm>
                  <a:off x="4462882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62" name="Rectangle 361">
                  <a:extLst>
                    <a:ext uri="{FF2B5EF4-FFF2-40B4-BE49-F238E27FC236}">
                      <a16:creationId xmlns:a16="http://schemas.microsoft.com/office/drawing/2014/main" id="{AD3D3C8F-0EED-4990-91F1-3EC14930B8FE}"/>
                    </a:ext>
                  </a:extLst>
                </p:cNvPr>
                <p:cNvSpPr/>
                <p:nvPr/>
              </p:nvSpPr>
              <p:spPr>
                <a:xfrm>
                  <a:off x="4791528" y="6035458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363" name="Straight Arrow Connector 362">
                  <a:extLst>
                    <a:ext uri="{FF2B5EF4-FFF2-40B4-BE49-F238E27FC236}">
                      <a16:creationId xmlns:a16="http://schemas.microsoft.com/office/drawing/2014/main" id="{0FB3B010-62D5-4A9A-8C77-CCC12986F2E5}"/>
                    </a:ext>
                  </a:extLst>
                </p:cNvPr>
                <p:cNvCxnSpPr>
                  <a:cxnSpLocks/>
                  <a:stCxn id="359" idx="2"/>
                  <a:endCxn id="360" idx="0"/>
                </p:cNvCxnSpPr>
                <p:nvPr/>
              </p:nvCxnSpPr>
              <p:spPr>
                <a:xfrm flipH="1">
                  <a:off x="4278081" y="5079587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4" name="Straight Arrow Connector 363">
                  <a:extLst>
                    <a:ext uri="{FF2B5EF4-FFF2-40B4-BE49-F238E27FC236}">
                      <a16:creationId xmlns:a16="http://schemas.microsoft.com/office/drawing/2014/main" id="{62516C64-F64B-4576-9917-1A4B21F88567}"/>
                    </a:ext>
                  </a:extLst>
                </p:cNvPr>
                <p:cNvCxnSpPr>
                  <a:cxnSpLocks/>
                  <a:stCxn id="359" idx="2"/>
                  <a:endCxn id="361" idx="0"/>
                </p:cNvCxnSpPr>
                <p:nvPr/>
              </p:nvCxnSpPr>
              <p:spPr>
                <a:xfrm flipH="1">
                  <a:off x="4606727" y="5079587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5" name="Straight Arrow Connector 364">
                  <a:extLst>
                    <a:ext uri="{FF2B5EF4-FFF2-40B4-BE49-F238E27FC236}">
                      <a16:creationId xmlns:a16="http://schemas.microsoft.com/office/drawing/2014/main" id="{18E23E49-CA99-4FAA-B70E-07728678F313}"/>
                    </a:ext>
                  </a:extLst>
                </p:cNvPr>
                <p:cNvCxnSpPr>
                  <a:cxnSpLocks/>
                  <a:stCxn id="359" idx="2"/>
                  <a:endCxn id="362" idx="0"/>
                </p:cNvCxnSpPr>
                <p:nvPr/>
              </p:nvCxnSpPr>
              <p:spPr>
                <a:xfrm>
                  <a:off x="4606728" y="5079587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2" name="Group 331">
                <a:extLst>
                  <a:ext uri="{FF2B5EF4-FFF2-40B4-BE49-F238E27FC236}">
                    <a16:creationId xmlns:a16="http://schemas.microsoft.com/office/drawing/2014/main" id="{6ED5B63A-4D48-4160-9FCA-FE551AE175FF}"/>
                  </a:ext>
                </a:extLst>
              </p:cNvPr>
              <p:cNvGrpSpPr/>
              <p:nvPr/>
            </p:nvGrpSpPr>
            <p:grpSpPr>
              <a:xfrm>
                <a:off x="1394166" y="4227198"/>
                <a:ext cx="4422083" cy="1808261"/>
                <a:chOff x="1394166" y="4227198"/>
                <a:chExt cx="4422083" cy="1808261"/>
              </a:xfrm>
            </p:grpSpPr>
            <p:cxnSp>
              <p:nvCxnSpPr>
                <p:cNvPr id="355" name="Straight Arrow Connector 354">
                  <a:extLst>
                    <a:ext uri="{FF2B5EF4-FFF2-40B4-BE49-F238E27FC236}">
                      <a16:creationId xmlns:a16="http://schemas.microsoft.com/office/drawing/2014/main" id="{B4E30A8A-73BE-4AE5-8383-4CEDBA94AC92}"/>
                    </a:ext>
                  </a:extLst>
                </p:cNvPr>
                <p:cNvCxnSpPr>
                  <a:cxnSpLocks/>
                  <a:stCxn id="368" idx="3"/>
                  <a:endCxn id="360" idx="0"/>
                </p:cNvCxnSpPr>
                <p:nvPr/>
              </p:nvCxnSpPr>
              <p:spPr>
                <a:xfrm>
                  <a:off x="1394166" y="5454800"/>
                  <a:ext cx="2883915" cy="580659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Arrow Connector 355">
                  <a:extLst>
                    <a:ext uri="{FF2B5EF4-FFF2-40B4-BE49-F238E27FC236}">
                      <a16:creationId xmlns:a16="http://schemas.microsoft.com/office/drawing/2014/main" id="{A2400564-A9D0-47C7-A389-F2C8829B414D}"/>
                    </a:ext>
                  </a:extLst>
                </p:cNvPr>
                <p:cNvCxnSpPr>
                  <a:cxnSpLocks/>
                  <a:stCxn id="371" idx="3"/>
                  <a:endCxn id="362" idx="0"/>
                </p:cNvCxnSpPr>
                <p:nvPr/>
              </p:nvCxnSpPr>
              <p:spPr>
                <a:xfrm>
                  <a:off x="2488002" y="5425545"/>
                  <a:ext cx="2447371" cy="609913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7" name="Straight Arrow Connector 356">
                  <a:extLst>
                    <a:ext uri="{FF2B5EF4-FFF2-40B4-BE49-F238E27FC236}">
                      <a16:creationId xmlns:a16="http://schemas.microsoft.com/office/drawing/2014/main" id="{906960FA-C449-4679-AE2B-FD25DA34921C}"/>
                    </a:ext>
                  </a:extLst>
                </p:cNvPr>
                <p:cNvCxnSpPr>
                  <a:cxnSpLocks/>
                  <a:stCxn id="368" idx="3"/>
                  <a:endCxn id="361" idx="0"/>
                </p:cNvCxnSpPr>
                <p:nvPr/>
              </p:nvCxnSpPr>
              <p:spPr>
                <a:xfrm>
                  <a:off x="1394166" y="5454800"/>
                  <a:ext cx="3212561" cy="580659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Arrow Connector 357">
                  <a:extLst>
                    <a:ext uri="{FF2B5EF4-FFF2-40B4-BE49-F238E27FC236}">
                      <a16:creationId xmlns:a16="http://schemas.microsoft.com/office/drawing/2014/main" id="{FCCFB1B9-64A0-4523-BA2B-2B7E964D3647}"/>
                    </a:ext>
                  </a:extLst>
                </p:cNvPr>
                <p:cNvCxnSpPr>
                  <a:cxnSpLocks/>
                  <a:stCxn id="366" idx="2"/>
                  <a:endCxn id="359" idx="0"/>
                </p:cNvCxnSpPr>
                <p:nvPr/>
              </p:nvCxnSpPr>
              <p:spPr>
                <a:xfrm flipH="1">
                  <a:off x="4606728" y="4227198"/>
                  <a:ext cx="1209521" cy="60820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3" name="Group 332">
                <a:extLst>
                  <a:ext uri="{FF2B5EF4-FFF2-40B4-BE49-F238E27FC236}">
                    <a16:creationId xmlns:a16="http://schemas.microsoft.com/office/drawing/2014/main" id="{B5132C00-8F5F-44EC-8412-9889E29D8F2E}"/>
                  </a:ext>
                </a:extLst>
              </p:cNvPr>
              <p:cNvGrpSpPr/>
              <p:nvPr/>
            </p:nvGrpSpPr>
            <p:grpSpPr>
              <a:xfrm>
                <a:off x="6589444" y="4835405"/>
                <a:ext cx="944982" cy="1444236"/>
                <a:chOff x="6589444" y="4835405"/>
                <a:chExt cx="944982" cy="1444236"/>
              </a:xfrm>
            </p:grpSpPr>
            <p:sp>
              <p:nvSpPr>
                <p:cNvPr id="348" name="Rectangle 347">
                  <a:extLst>
                    <a:ext uri="{FF2B5EF4-FFF2-40B4-BE49-F238E27FC236}">
                      <a16:creationId xmlns:a16="http://schemas.microsoft.com/office/drawing/2014/main" id="{479E07F3-F27E-43BF-AC3D-44442280918B}"/>
                    </a:ext>
                  </a:extLst>
                </p:cNvPr>
                <p:cNvSpPr/>
                <p:nvPr/>
              </p:nvSpPr>
              <p:spPr>
                <a:xfrm>
                  <a:off x="6816194" y="4835405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49" name="Rectangle 348">
                  <a:extLst>
                    <a:ext uri="{FF2B5EF4-FFF2-40B4-BE49-F238E27FC236}">
                      <a16:creationId xmlns:a16="http://schemas.microsoft.com/office/drawing/2014/main" id="{74E04DCE-29C2-476C-AD63-D2171B805901}"/>
                    </a:ext>
                  </a:extLst>
                </p:cNvPr>
                <p:cNvSpPr/>
                <p:nvPr/>
              </p:nvSpPr>
              <p:spPr>
                <a:xfrm>
                  <a:off x="6589444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50" name="Rectangle 349">
                  <a:extLst>
                    <a:ext uri="{FF2B5EF4-FFF2-40B4-BE49-F238E27FC236}">
                      <a16:creationId xmlns:a16="http://schemas.microsoft.com/office/drawing/2014/main" id="{CADCA404-DEFE-4761-BDBF-EF1E0C170A63}"/>
                    </a:ext>
                  </a:extLst>
                </p:cNvPr>
                <p:cNvSpPr/>
                <p:nvPr/>
              </p:nvSpPr>
              <p:spPr>
                <a:xfrm>
                  <a:off x="6918090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51" name="Rectangle 350">
                  <a:extLst>
                    <a:ext uri="{FF2B5EF4-FFF2-40B4-BE49-F238E27FC236}">
                      <a16:creationId xmlns:a16="http://schemas.microsoft.com/office/drawing/2014/main" id="{01406DD5-5DF6-497A-8B97-FCB25F8A5742}"/>
                    </a:ext>
                  </a:extLst>
                </p:cNvPr>
                <p:cNvSpPr/>
                <p:nvPr/>
              </p:nvSpPr>
              <p:spPr>
                <a:xfrm>
                  <a:off x="7246736" y="6035458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352" name="Straight Arrow Connector 351">
                  <a:extLst>
                    <a:ext uri="{FF2B5EF4-FFF2-40B4-BE49-F238E27FC236}">
                      <a16:creationId xmlns:a16="http://schemas.microsoft.com/office/drawing/2014/main" id="{082ACEC4-BA44-4556-AD44-567DDDEB875A}"/>
                    </a:ext>
                  </a:extLst>
                </p:cNvPr>
                <p:cNvCxnSpPr>
                  <a:cxnSpLocks/>
                  <a:stCxn id="348" idx="2"/>
                  <a:endCxn id="349" idx="0"/>
                </p:cNvCxnSpPr>
                <p:nvPr/>
              </p:nvCxnSpPr>
              <p:spPr>
                <a:xfrm flipH="1">
                  <a:off x="6733289" y="5079587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3" name="Straight Arrow Connector 352">
                  <a:extLst>
                    <a:ext uri="{FF2B5EF4-FFF2-40B4-BE49-F238E27FC236}">
                      <a16:creationId xmlns:a16="http://schemas.microsoft.com/office/drawing/2014/main" id="{6CB731A4-78D3-4341-B6FD-FF69D095BBAB}"/>
                    </a:ext>
                  </a:extLst>
                </p:cNvPr>
                <p:cNvCxnSpPr>
                  <a:cxnSpLocks/>
                  <a:stCxn id="348" idx="2"/>
                  <a:endCxn id="350" idx="0"/>
                </p:cNvCxnSpPr>
                <p:nvPr/>
              </p:nvCxnSpPr>
              <p:spPr>
                <a:xfrm flipH="1">
                  <a:off x="7061935" y="5079587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Straight Arrow Connector 353">
                  <a:extLst>
                    <a:ext uri="{FF2B5EF4-FFF2-40B4-BE49-F238E27FC236}">
                      <a16:creationId xmlns:a16="http://schemas.microsoft.com/office/drawing/2014/main" id="{0C88BE51-C846-430B-8296-978EA37C916C}"/>
                    </a:ext>
                  </a:extLst>
                </p:cNvPr>
                <p:cNvCxnSpPr>
                  <a:cxnSpLocks/>
                  <a:stCxn id="348" idx="2"/>
                  <a:endCxn id="351" idx="0"/>
                </p:cNvCxnSpPr>
                <p:nvPr/>
              </p:nvCxnSpPr>
              <p:spPr>
                <a:xfrm>
                  <a:off x="7061936" y="5079587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4" name="Group 333">
                <a:extLst>
                  <a:ext uri="{FF2B5EF4-FFF2-40B4-BE49-F238E27FC236}">
                    <a16:creationId xmlns:a16="http://schemas.microsoft.com/office/drawing/2014/main" id="{12E3DE0C-0555-4A80-B407-3D1578BDAA2D}"/>
                  </a:ext>
                </a:extLst>
              </p:cNvPr>
              <p:cNvGrpSpPr/>
              <p:nvPr/>
            </p:nvGrpSpPr>
            <p:grpSpPr>
              <a:xfrm>
                <a:off x="1394166" y="4227198"/>
                <a:ext cx="5996415" cy="1808261"/>
                <a:chOff x="1394166" y="4227198"/>
                <a:chExt cx="5996415" cy="1808261"/>
              </a:xfrm>
            </p:grpSpPr>
            <p:cxnSp>
              <p:nvCxnSpPr>
                <p:cNvPr id="344" name="Straight Arrow Connector 343">
                  <a:extLst>
                    <a:ext uri="{FF2B5EF4-FFF2-40B4-BE49-F238E27FC236}">
                      <a16:creationId xmlns:a16="http://schemas.microsoft.com/office/drawing/2014/main" id="{782EFB43-CC98-49FB-8B53-A5471F5E96D9}"/>
                    </a:ext>
                  </a:extLst>
                </p:cNvPr>
                <p:cNvCxnSpPr>
                  <a:cxnSpLocks/>
                  <a:stCxn id="371" idx="3"/>
                  <a:endCxn id="351" idx="0"/>
                </p:cNvCxnSpPr>
                <p:nvPr/>
              </p:nvCxnSpPr>
              <p:spPr>
                <a:xfrm>
                  <a:off x="2488002" y="5425545"/>
                  <a:ext cx="4902579" cy="609913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Arrow Connector 344">
                  <a:extLst>
                    <a:ext uri="{FF2B5EF4-FFF2-40B4-BE49-F238E27FC236}">
                      <a16:creationId xmlns:a16="http://schemas.microsoft.com/office/drawing/2014/main" id="{79A4A9F8-DAA2-4E85-881A-051822296F56}"/>
                    </a:ext>
                  </a:extLst>
                </p:cNvPr>
                <p:cNvCxnSpPr>
                  <a:cxnSpLocks/>
                  <a:stCxn id="368" idx="3"/>
                  <a:endCxn id="349" idx="0"/>
                </p:cNvCxnSpPr>
                <p:nvPr/>
              </p:nvCxnSpPr>
              <p:spPr>
                <a:xfrm>
                  <a:off x="1394166" y="5454800"/>
                  <a:ext cx="5339123" cy="580659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6" name="Straight Arrow Connector 345">
                  <a:extLst>
                    <a:ext uri="{FF2B5EF4-FFF2-40B4-BE49-F238E27FC236}">
                      <a16:creationId xmlns:a16="http://schemas.microsoft.com/office/drawing/2014/main" id="{42BD2F57-B7F0-4CFC-8505-68F7537D1B42}"/>
                    </a:ext>
                  </a:extLst>
                </p:cNvPr>
                <p:cNvCxnSpPr>
                  <a:cxnSpLocks/>
                  <a:stCxn id="368" idx="3"/>
                  <a:endCxn id="350" idx="0"/>
                </p:cNvCxnSpPr>
                <p:nvPr/>
              </p:nvCxnSpPr>
              <p:spPr>
                <a:xfrm>
                  <a:off x="1394166" y="5454800"/>
                  <a:ext cx="5667769" cy="580659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Straight Arrow Connector 346">
                  <a:extLst>
                    <a:ext uri="{FF2B5EF4-FFF2-40B4-BE49-F238E27FC236}">
                      <a16:creationId xmlns:a16="http://schemas.microsoft.com/office/drawing/2014/main" id="{743A9B1F-44CE-4062-BB95-715238FCEB12}"/>
                    </a:ext>
                  </a:extLst>
                </p:cNvPr>
                <p:cNvCxnSpPr>
                  <a:cxnSpLocks/>
                  <a:stCxn id="366" idx="2"/>
                  <a:endCxn id="348" idx="0"/>
                </p:cNvCxnSpPr>
                <p:nvPr/>
              </p:nvCxnSpPr>
              <p:spPr>
                <a:xfrm>
                  <a:off x="5816249" y="4227198"/>
                  <a:ext cx="1245687" cy="60820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5" name="Group 334">
                <a:extLst>
                  <a:ext uri="{FF2B5EF4-FFF2-40B4-BE49-F238E27FC236}">
                    <a16:creationId xmlns:a16="http://schemas.microsoft.com/office/drawing/2014/main" id="{5CDF6833-09B5-4445-8191-0DE9CADE6D3A}"/>
                  </a:ext>
                </a:extLst>
              </p:cNvPr>
              <p:cNvGrpSpPr/>
              <p:nvPr/>
            </p:nvGrpSpPr>
            <p:grpSpPr>
              <a:xfrm>
                <a:off x="2727837" y="2134411"/>
                <a:ext cx="4292953" cy="1848606"/>
                <a:chOff x="2727837" y="2134411"/>
                <a:chExt cx="4292953" cy="1848606"/>
              </a:xfrm>
            </p:grpSpPr>
            <p:sp>
              <p:nvSpPr>
                <p:cNvPr id="336" name="Rectangle 335">
                  <a:extLst>
                    <a:ext uri="{FF2B5EF4-FFF2-40B4-BE49-F238E27FC236}">
                      <a16:creationId xmlns:a16="http://schemas.microsoft.com/office/drawing/2014/main" id="{6D63A75E-BB2F-41B0-A48A-9DDCFC88DC95}"/>
                    </a:ext>
                  </a:extLst>
                </p:cNvPr>
                <p:cNvSpPr/>
                <p:nvPr/>
              </p:nvSpPr>
              <p:spPr>
                <a:xfrm>
                  <a:off x="5436443" y="2137895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37" name="Rectangle 336">
                  <a:extLst>
                    <a:ext uri="{FF2B5EF4-FFF2-40B4-BE49-F238E27FC236}">
                      <a16:creationId xmlns:a16="http://schemas.microsoft.com/office/drawing/2014/main" id="{CF5F71F5-7C09-478F-9E79-E6A5AB34403D}"/>
                    </a:ext>
                  </a:extLst>
                </p:cNvPr>
                <p:cNvSpPr/>
                <p:nvPr/>
              </p:nvSpPr>
              <p:spPr>
                <a:xfrm>
                  <a:off x="6261178" y="2134411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38" name="Rectangle 337">
                  <a:extLst>
                    <a:ext uri="{FF2B5EF4-FFF2-40B4-BE49-F238E27FC236}">
                      <a16:creationId xmlns:a16="http://schemas.microsoft.com/office/drawing/2014/main" id="{386705BF-5468-4180-BF8D-24CD09EEB711}"/>
                    </a:ext>
                  </a:extLst>
                </p:cNvPr>
                <p:cNvSpPr/>
                <p:nvPr/>
              </p:nvSpPr>
              <p:spPr>
                <a:xfrm>
                  <a:off x="5436443" y="2981451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340" name="Straight Arrow Connector 339">
                  <a:extLst>
                    <a:ext uri="{FF2B5EF4-FFF2-40B4-BE49-F238E27FC236}">
                      <a16:creationId xmlns:a16="http://schemas.microsoft.com/office/drawing/2014/main" id="{48939872-EF89-4A79-8DA2-71D0B9542751}"/>
                    </a:ext>
                  </a:extLst>
                </p:cNvPr>
                <p:cNvCxnSpPr>
                  <a:cxnSpLocks/>
                  <a:stCxn id="338" idx="2"/>
                  <a:endCxn id="366" idx="0"/>
                </p:cNvCxnSpPr>
                <p:nvPr/>
              </p:nvCxnSpPr>
              <p:spPr>
                <a:xfrm>
                  <a:off x="5816249" y="3225633"/>
                  <a:ext cx="0" cy="757384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Arrow Connector 340">
                  <a:extLst>
                    <a:ext uri="{FF2B5EF4-FFF2-40B4-BE49-F238E27FC236}">
                      <a16:creationId xmlns:a16="http://schemas.microsoft.com/office/drawing/2014/main" id="{439E739C-2520-4204-B425-3F39B555EE13}"/>
                    </a:ext>
                  </a:extLst>
                </p:cNvPr>
                <p:cNvCxnSpPr>
                  <a:cxnSpLocks/>
                  <a:stCxn id="336" idx="2"/>
                  <a:endCxn id="338" idx="0"/>
                </p:cNvCxnSpPr>
                <p:nvPr/>
              </p:nvCxnSpPr>
              <p:spPr>
                <a:xfrm>
                  <a:off x="5816249" y="2382077"/>
                  <a:ext cx="0" cy="599374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2" name="Straight Arrow Connector 341">
                  <a:extLst>
                    <a:ext uri="{FF2B5EF4-FFF2-40B4-BE49-F238E27FC236}">
                      <a16:creationId xmlns:a16="http://schemas.microsoft.com/office/drawing/2014/main" id="{9FFBF79B-5354-4C5A-875E-24655BAA5DD5}"/>
                    </a:ext>
                  </a:extLst>
                </p:cNvPr>
                <p:cNvCxnSpPr>
                  <a:cxnSpLocks/>
                  <a:stCxn id="337" idx="2"/>
                  <a:endCxn id="338" idx="0"/>
                </p:cNvCxnSpPr>
                <p:nvPr/>
              </p:nvCxnSpPr>
              <p:spPr>
                <a:xfrm flipH="1">
                  <a:off x="5816249" y="2378593"/>
                  <a:ext cx="824735" cy="60285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Arrow Connector 342">
                  <a:extLst>
                    <a:ext uri="{FF2B5EF4-FFF2-40B4-BE49-F238E27FC236}">
                      <a16:creationId xmlns:a16="http://schemas.microsoft.com/office/drawing/2014/main" id="{07283FBB-E0DC-49FD-B912-75B67A9D5992}"/>
                    </a:ext>
                  </a:extLst>
                </p:cNvPr>
                <p:cNvCxnSpPr>
                  <a:cxnSpLocks/>
                  <a:stCxn id="72" idx="3"/>
                  <a:endCxn id="366" idx="0"/>
                </p:cNvCxnSpPr>
                <p:nvPr/>
              </p:nvCxnSpPr>
              <p:spPr>
                <a:xfrm>
                  <a:off x="2727837" y="3506467"/>
                  <a:ext cx="3088412" cy="476550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0" name="Group 379">
              <a:extLst>
                <a:ext uri="{FF2B5EF4-FFF2-40B4-BE49-F238E27FC236}">
                  <a16:creationId xmlns:a16="http://schemas.microsoft.com/office/drawing/2014/main" id="{AC7BF493-4145-40B4-8A55-AC0036146572}"/>
                </a:ext>
              </a:extLst>
            </p:cNvPr>
            <p:cNvGrpSpPr/>
            <p:nvPr/>
          </p:nvGrpSpPr>
          <p:grpSpPr>
            <a:xfrm>
              <a:off x="366370" y="1733809"/>
              <a:ext cx="6166928" cy="4145231"/>
              <a:chOff x="4134236" y="2134411"/>
              <a:chExt cx="6166928" cy="4145231"/>
            </a:xfrm>
          </p:grpSpPr>
          <p:grpSp>
            <p:nvGrpSpPr>
              <p:cNvPr id="381" name="Group 380">
                <a:extLst>
                  <a:ext uri="{FF2B5EF4-FFF2-40B4-BE49-F238E27FC236}">
                    <a16:creationId xmlns:a16="http://schemas.microsoft.com/office/drawing/2014/main" id="{2258E44A-93D0-42F7-B26D-E57DEC467126}"/>
                  </a:ext>
                </a:extLst>
              </p:cNvPr>
              <p:cNvGrpSpPr/>
              <p:nvPr/>
            </p:nvGrpSpPr>
            <p:grpSpPr>
              <a:xfrm>
                <a:off x="5340644" y="4835406"/>
                <a:ext cx="944982" cy="1444236"/>
                <a:chOff x="5340644" y="4835406"/>
                <a:chExt cx="944982" cy="1444236"/>
              </a:xfrm>
            </p:grpSpPr>
            <p:sp>
              <p:nvSpPr>
                <p:cNvPr id="425" name="Rectangle 424">
                  <a:extLst>
                    <a:ext uri="{FF2B5EF4-FFF2-40B4-BE49-F238E27FC236}">
                      <a16:creationId xmlns:a16="http://schemas.microsoft.com/office/drawing/2014/main" id="{37810893-CA14-45DF-ABDD-0566E0CE9017}"/>
                    </a:ext>
                  </a:extLst>
                </p:cNvPr>
                <p:cNvSpPr/>
                <p:nvPr/>
              </p:nvSpPr>
              <p:spPr>
                <a:xfrm>
                  <a:off x="5567394" y="4835406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26" name="Rectangle 425">
                  <a:extLst>
                    <a:ext uri="{FF2B5EF4-FFF2-40B4-BE49-F238E27FC236}">
                      <a16:creationId xmlns:a16="http://schemas.microsoft.com/office/drawing/2014/main" id="{1866096E-B151-4B16-B365-E76312599335}"/>
                    </a:ext>
                  </a:extLst>
                </p:cNvPr>
                <p:cNvSpPr/>
                <p:nvPr/>
              </p:nvSpPr>
              <p:spPr>
                <a:xfrm>
                  <a:off x="5340644" y="6035460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27" name="Rectangle 426">
                  <a:extLst>
                    <a:ext uri="{FF2B5EF4-FFF2-40B4-BE49-F238E27FC236}">
                      <a16:creationId xmlns:a16="http://schemas.microsoft.com/office/drawing/2014/main" id="{6AB54FBD-CEE0-415E-89E6-625ADFE8370A}"/>
                    </a:ext>
                  </a:extLst>
                </p:cNvPr>
                <p:cNvSpPr/>
                <p:nvPr/>
              </p:nvSpPr>
              <p:spPr>
                <a:xfrm>
                  <a:off x="5669290" y="6035460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28" name="Rectangle 427">
                  <a:extLst>
                    <a:ext uri="{FF2B5EF4-FFF2-40B4-BE49-F238E27FC236}">
                      <a16:creationId xmlns:a16="http://schemas.microsoft.com/office/drawing/2014/main" id="{750A6F1A-3ADA-4B76-BBC5-72847846404E}"/>
                    </a:ext>
                  </a:extLst>
                </p:cNvPr>
                <p:cNvSpPr/>
                <p:nvPr/>
              </p:nvSpPr>
              <p:spPr>
                <a:xfrm>
                  <a:off x="5997936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429" name="Straight Arrow Connector 428">
                  <a:extLst>
                    <a:ext uri="{FF2B5EF4-FFF2-40B4-BE49-F238E27FC236}">
                      <a16:creationId xmlns:a16="http://schemas.microsoft.com/office/drawing/2014/main" id="{70410477-6526-4F5B-8FD9-E30C0C45ECB0}"/>
                    </a:ext>
                  </a:extLst>
                </p:cNvPr>
                <p:cNvCxnSpPr>
                  <a:cxnSpLocks/>
                  <a:stCxn id="425" idx="2"/>
                  <a:endCxn id="426" idx="0"/>
                </p:cNvCxnSpPr>
                <p:nvPr/>
              </p:nvCxnSpPr>
              <p:spPr>
                <a:xfrm flipH="1">
                  <a:off x="5484489" y="5079588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0" name="Straight Arrow Connector 429">
                  <a:extLst>
                    <a:ext uri="{FF2B5EF4-FFF2-40B4-BE49-F238E27FC236}">
                      <a16:creationId xmlns:a16="http://schemas.microsoft.com/office/drawing/2014/main" id="{F117F6F5-7F6C-4547-BD5E-FE06DB22FC9A}"/>
                    </a:ext>
                  </a:extLst>
                </p:cNvPr>
                <p:cNvCxnSpPr>
                  <a:cxnSpLocks/>
                  <a:stCxn id="425" idx="2"/>
                  <a:endCxn id="427" idx="0"/>
                </p:cNvCxnSpPr>
                <p:nvPr/>
              </p:nvCxnSpPr>
              <p:spPr>
                <a:xfrm flipH="1">
                  <a:off x="5813135" y="5079588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1" name="Straight Arrow Connector 430">
                  <a:extLst>
                    <a:ext uri="{FF2B5EF4-FFF2-40B4-BE49-F238E27FC236}">
                      <a16:creationId xmlns:a16="http://schemas.microsoft.com/office/drawing/2014/main" id="{6209E84B-D39F-4239-B244-E654DB3DEFE2}"/>
                    </a:ext>
                  </a:extLst>
                </p:cNvPr>
                <p:cNvCxnSpPr>
                  <a:cxnSpLocks/>
                  <a:stCxn id="425" idx="2"/>
                  <a:endCxn id="428" idx="0"/>
                </p:cNvCxnSpPr>
                <p:nvPr/>
              </p:nvCxnSpPr>
              <p:spPr>
                <a:xfrm>
                  <a:off x="5813136" y="5079588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2" name="Group 381">
                <a:extLst>
                  <a:ext uri="{FF2B5EF4-FFF2-40B4-BE49-F238E27FC236}">
                    <a16:creationId xmlns:a16="http://schemas.microsoft.com/office/drawing/2014/main" id="{97CD880C-0534-484F-86CB-B5302298D3F2}"/>
                  </a:ext>
                </a:extLst>
              </p:cNvPr>
              <p:cNvGrpSpPr/>
              <p:nvPr/>
            </p:nvGrpSpPr>
            <p:grpSpPr>
              <a:xfrm>
                <a:off x="5436443" y="3983017"/>
                <a:ext cx="4765535" cy="2052443"/>
                <a:chOff x="5436443" y="3983017"/>
                <a:chExt cx="4765535" cy="2052443"/>
              </a:xfrm>
            </p:grpSpPr>
            <p:sp>
              <p:nvSpPr>
                <p:cNvPr id="418" name="Rectangle 417">
                  <a:extLst>
                    <a:ext uri="{FF2B5EF4-FFF2-40B4-BE49-F238E27FC236}">
                      <a16:creationId xmlns:a16="http://schemas.microsoft.com/office/drawing/2014/main" id="{EB90A94A-F0F0-4BBF-9054-3B4F79A6D1AE}"/>
                    </a:ext>
                  </a:extLst>
                </p:cNvPr>
                <p:cNvSpPr/>
                <p:nvPr/>
              </p:nvSpPr>
              <p:spPr>
                <a:xfrm>
                  <a:off x="5436443" y="3983017"/>
                  <a:ext cx="759612" cy="244181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419" name="Straight Arrow Connector 418">
                  <a:extLst>
                    <a:ext uri="{FF2B5EF4-FFF2-40B4-BE49-F238E27FC236}">
                      <a16:creationId xmlns:a16="http://schemas.microsoft.com/office/drawing/2014/main" id="{561B0BC9-7F45-4D22-A45C-5D673E1F5F30}"/>
                    </a:ext>
                  </a:extLst>
                </p:cNvPr>
                <p:cNvCxnSpPr>
                  <a:cxnSpLocks/>
                  <a:stCxn id="418" idx="2"/>
                  <a:endCxn id="425" idx="0"/>
                </p:cNvCxnSpPr>
                <p:nvPr/>
              </p:nvCxnSpPr>
              <p:spPr>
                <a:xfrm flipH="1">
                  <a:off x="5813136" y="4227198"/>
                  <a:ext cx="3113" cy="60820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0" name="Flowchart: Magnetic Disk 419">
                  <a:extLst>
                    <a:ext uri="{FF2B5EF4-FFF2-40B4-BE49-F238E27FC236}">
                      <a16:creationId xmlns:a16="http://schemas.microsoft.com/office/drawing/2014/main" id="{A6E1DB15-9AB3-4FC5-9590-8B58F33F54BA}"/>
                    </a:ext>
                  </a:extLst>
                </p:cNvPr>
                <p:cNvSpPr/>
                <p:nvPr/>
              </p:nvSpPr>
              <p:spPr>
                <a:xfrm>
                  <a:off x="8816895" y="5215210"/>
                  <a:ext cx="306248" cy="253362"/>
                </a:xfrm>
                <a:prstGeom prst="flowChartMagneticDisk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/>
                </a:p>
              </p:txBody>
            </p:sp>
            <p:cxnSp>
              <p:nvCxnSpPr>
                <p:cNvPr id="421" name="Straight Arrow Connector 420">
                  <a:extLst>
                    <a:ext uri="{FF2B5EF4-FFF2-40B4-BE49-F238E27FC236}">
                      <a16:creationId xmlns:a16="http://schemas.microsoft.com/office/drawing/2014/main" id="{E07F8D1B-C7F1-4A30-B2F9-110BC1C4B05A}"/>
                    </a:ext>
                  </a:extLst>
                </p:cNvPr>
                <p:cNvCxnSpPr>
                  <a:cxnSpLocks/>
                  <a:stCxn id="420" idx="3"/>
                  <a:endCxn id="426" idx="0"/>
                </p:cNvCxnSpPr>
                <p:nvPr/>
              </p:nvCxnSpPr>
              <p:spPr>
                <a:xfrm flipH="1">
                  <a:off x="5484489" y="5468572"/>
                  <a:ext cx="3485530" cy="56688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2" name="Straight Arrow Connector 421">
                  <a:extLst>
                    <a:ext uri="{FF2B5EF4-FFF2-40B4-BE49-F238E27FC236}">
                      <a16:creationId xmlns:a16="http://schemas.microsoft.com/office/drawing/2014/main" id="{149C3FC4-E957-4692-9763-ED06C6C963E9}"/>
                    </a:ext>
                  </a:extLst>
                </p:cNvPr>
                <p:cNvCxnSpPr>
                  <a:cxnSpLocks/>
                  <a:stCxn id="420" idx="3"/>
                  <a:endCxn id="427" idx="0"/>
                </p:cNvCxnSpPr>
                <p:nvPr/>
              </p:nvCxnSpPr>
              <p:spPr>
                <a:xfrm flipH="1">
                  <a:off x="5813135" y="5468572"/>
                  <a:ext cx="3156884" cy="56688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3" name="Flowchart: Magnetic Disk 422">
                  <a:extLst>
                    <a:ext uri="{FF2B5EF4-FFF2-40B4-BE49-F238E27FC236}">
                      <a16:creationId xmlns:a16="http://schemas.microsoft.com/office/drawing/2014/main" id="{B936C6B5-A909-4A9C-AC6B-A60BE1BD1D17}"/>
                    </a:ext>
                  </a:extLst>
                </p:cNvPr>
                <p:cNvSpPr/>
                <p:nvPr/>
              </p:nvSpPr>
              <p:spPr>
                <a:xfrm>
                  <a:off x="9895730" y="5172186"/>
                  <a:ext cx="306248" cy="253362"/>
                </a:xfrm>
                <a:prstGeom prst="flowChartMagneticDisk">
                  <a:avLst/>
                </a:prstGeom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 b="1" dirty="0"/>
                </a:p>
              </p:txBody>
            </p:sp>
            <p:cxnSp>
              <p:nvCxnSpPr>
                <p:cNvPr id="424" name="Straight Arrow Connector 423">
                  <a:extLst>
                    <a:ext uri="{FF2B5EF4-FFF2-40B4-BE49-F238E27FC236}">
                      <a16:creationId xmlns:a16="http://schemas.microsoft.com/office/drawing/2014/main" id="{8FA37D2E-3D84-4DA7-8933-33725D956A8C}"/>
                    </a:ext>
                  </a:extLst>
                </p:cNvPr>
                <p:cNvCxnSpPr>
                  <a:cxnSpLocks/>
                  <a:stCxn id="423" idx="3"/>
                  <a:endCxn id="428" idx="0"/>
                </p:cNvCxnSpPr>
                <p:nvPr/>
              </p:nvCxnSpPr>
              <p:spPr>
                <a:xfrm flipH="1">
                  <a:off x="6141781" y="5425548"/>
                  <a:ext cx="3907073" cy="60991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3" name="Group 382">
                <a:extLst>
                  <a:ext uri="{FF2B5EF4-FFF2-40B4-BE49-F238E27FC236}">
                    <a16:creationId xmlns:a16="http://schemas.microsoft.com/office/drawing/2014/main" id="{C17B21D3-D28D-4ADC-BD0A-7FB51FAD2483}"/>
                  </a:ext>
                </a:extLst>
              </p:cNvPr>
              <p:cNvGrpSpPr/>
              <p:nvPr/>
            </p:nvGrpSpPr>
            <p:grpSpPr>
              <a:xfrm>
                <a:off x="4134236" y="4835405"/>
                <a:ext cx="944982" cy="1444236"/>
                <a:chOff x="4134236" y="4835405"/>
                <a:chExt cx="944982" cy="1444236"/>
              </a:xfrm>
            </p:grpSpPr>
            <p:sp>
              <p:nvSpPr>
                <p:cNvPr id="411" name="Rectangle 410">
                  <a:extLst>
                    <a:ext uri="{FF2B5EF4-FFF2-40B4-BE49-F238E27FC236}">
                      <a16:creationId xmlns:a16="http://schemas.microsoft.com/office/drawing/2014/main" id="{17E077ED-A2D1-47F4-80A0-B87B75795936}"/>
                    </a:ext>
                  </a:extLst>
                </p:cNvPr>
                <p:cNvSpPr/>
                <p:nvPr/>
              </p:nvSpPr>
              <p:spPr>
                <a:xfrm>
                  <a:off x="4360986" y="4835405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12" name="Rectangle 411">
                  <a:extLst>
                    <a:ext uri="{FF2B5EF4-FFF2-40B4-BE49-F238E27FC236}">
                      <a16:creationId xmlns:a16="http://schemas.microsoft.com/office/drawing/2014/main" id="{3E6D0FC0-F5EF-4197-B040-FE00D439ACB1}"/>
                    </a:ext>
                  </a:extLst>
                </p:cNvPr>
                <p:cNvSpPr/>
                <p:nvPr/>
              </p:nvSpPr>
              <p:spPr>
                <a:xfrm>
                  <a:off x="4134236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13" name="Rectangle 412">
                  <a:extLst>
                    <a:ext uri="{FF2B5EF4-FFF2-40B4-BE49-F238E27FC236}">
                      <a16:creationId xmlns:a16="http://schemas.microsoft.com/office/drawing/2014/main" id="{2A52B14B-856F-4FD7-AC44-8DF257D1ED00}"/>
                    </a:ext>
                  </a:extLst>
                </p:cNvPr>
                <p:cNvSpPr/>
                <p:nvPr/>
              </p:nvSpPr>
              <p:spPr>
                <a:xfrm>
                  <a:off x="4462882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14" name="Rectangle 413">
                  <a:extLst>
                    <a:ext uri="{FF2B5EF4-FFF2-40B4-BE49-F238E27FC236}">
                      <a16:creationId xmlns:a16="http://schemas.microsoft.com/office/drawing/2014/main" id="{ACD5766B-E3F9-443E-B958-AEA38C6CA7F8}"/>
                    </a:ext>
                  </a:extLst>
                </p:cNvPr>
                <p:cNvSpPr/>
                <p:nvPr/>
              </p:nvSpPr>
              <p:spPr>
                <a:xfrm>
                  <a:off x="4791528" y="6035458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415" name="Straight Arrow Connector 414">
                  <a:extLst>
                    <a:ext uri="{FF2B5EF4-FFF2-40B4-BE49-F238E27FC236}">
                      <a16:creationId xmlns:a16="http://schemas.microsoft.com/office/drawing/2014/main" id="{6C4AD15E-989F-4693-877F-DE74C3D3E3C4}"/>
                    </a:ext>
                  </a:extLst>
                </p:cNvPr>
                <p:cNvCxnSpPr>
                  <a:cxnSpLocks/>
                  <a:stCxn id="411" idx="2"/>
                  <a:endCxn id="412" idx="0"/>
                </p:cNvCxnSpPr>
                <p:nvPr/>
              </p:nvCxnSpPr>
              <p:spPr>
                <a:xfrm flipH="1">
                  <a:off x="4278081" y="5079587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Straight Arrow Connector 415">
                  <a:extLst>
                    <a:ext uri="{FF2B5EF4-FFF2-40B4-BE49-F238E27FC236}">
                      <a16:creationId xmlns:a16="http://schemas.microsoft.com/office/drawing/2014/main" id="{EC3642F1-0FF2-460D-BB77-181B974DA581}"/>
                    </a:ext>
                  </a:extLst>
                </p:cNvPr>
                <p:cNvCxnSpPr>
                  <a:cxnSpLocks/>
                  <a:stCxn id="411" idx="2"/>
                  <a:endCxn id="413" idx="0"/>
                </p:cNvCxnSpPr>
                <p:nvPr/>
              </p:nvCxnSpPr>
              <p:spPr>
                <a:xfrm flipH="1">
                  <a:off x="4606727" y="5079587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" name="Straight Arrow Connector 416">
                  <a:extLst>
                    <a:ext uri="{FF2B5EF4-FFF2-40B4-BE49-F238E27FC236}">
                      <a16:creationId xmlns:a16="http://schemas.microsoft.com/office/drawing/2014/main" id="{168C624A-57A4-4823-B151-83052FE4A710}"/>
                    </a:ext>
                  </a:extLst>
                </p:cNvPr>
                <p:cNvCxnSpPr>
                  <a:cxnSpLocks/>
                  <a:stCxn id="411" idx="2"/>
                  <a:endCxn id="414" idx="0"/>
                </p:cNvCxnSpPr>
                <p:nvPr/>
              </p:nvCxnSpPr>
              <p:spPr>
                <a:xfrm>
                  <a:off x="4606728" y="5079587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4" name="Group 383">
                <a:extLst>
                  <a:ext uri="{FF2B5EF4-FFF2-40B4-BE49-F238E27FC236}">
                    <a16:creationId xmlns:a16="http://schemas.microsoft.com/office/drawing/2014/main" id="{49F07851-FBCE-4C24-B326-E22D0E6B40E7}"/>
                  </a:ext>
                </a:extLst>
              </p:cNvPr>
              <p:cNvGrpSpPr/>
              <p:nvPr/>
            </p:nvGrpSpPr>
            <p:grpSpPr>
              <a:xfrm>
                <a:off x="4278081" y="4227198"/>
                <a:ext cx="5770773" cy="1808261"/>
                <a:chOff x="4278081" y="4227198"/>
                <a:chExt cx="5770773" cy="1808261"/>
              </a:xfrm>
            </p:grpSpPr>
            <p:cxnSp>
              <p:nvCxnSpPr>
                <p:cNvPr id="407" name="Straight Arrow Connector 406">
                  <a:extLst>
                    <a:ext uri="{FF2B5EF4-FFF2-40B4-BE49-F238E27FC236}">
                      <a16:creationId xmlns:a16="http://schemas.microsoft.com/office/drawing/2014/main" id="{CA81C89D-0B37-4D2F-B4B8-A950FEFCDDE2}"/>
                    </a:ext>
                  </a:extLst>
                </p:cNvPr>
                <p:cNvCxnSpPr>
                  <a:cxnSpLocks/>
                  <a:stCxn id="420" idx="3"/>
                  <a:endCxn id="412" idx="0"/>
                </p:cNvCxnSpPr>
                <p:nvPr/>
              </p:nvCxnSpPr>
              <p:spPr>
                <a:xfrm flipH="1">
                  <a:off x="4278081" y="5468572"/>
                  <a:ext cx="4691938" cy="56688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8" name="Straight Arrow Connector 407">
                  <a:extLst>
                    <a:ext uri="{FF2B5EF4-FFF2-40B4-BE49-F238E27FC236}">
                      <a16:creationId xmlns:a16="http://schemas.microsoft.com/office/drawing/2014/main" id="{43C4F08D-DF05-4350-AA29-8E71DE8425BD}"/>
                    </a:ext>
                  </a:extLst>
                </p:cNvPr>
                <p:cNvCxnSpPr>
                  <a:cxnSpLocks/>
                  <a:stCxn id="423" idx="3"/>
                  <a:endCxn id="414" idx="0"/>
                </p:cNvCxnSpPr>
                <p:nvPr/>
              </p:nvCxnSpPr>
              <p:spPr>
                <a:xfrm flipH="1">
                  <a:off x="4935373" y="5425548"/>
                  <a:ext cx="5113481" cy="609910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9" name="Straight Arrow Connector 408">
                  <a:extLst>
                    <a:ext uri="{FF2B5EF4-FFF2-40B4-BE49-F238E27FC236}">
                      <a16:creationId xmlns:a16="http://schemas.microsoft.com/office/drawing/2014/main" id="{88D25DAF-B278-4EEE-BD54-0D023C90D898}"/>
                    </a:ext>
                  </a:extLst>
                </p:cNvPr>
                <p:cNvCxnSpPr>
                  <a:cxnSpLocks/>
                  <a:stCxn id="420" idx="3"/>
                  <a:endCxn id="413" idx="0"/>
                </p:cNvCxnSpPr>
                <p:nvPr/>
              </p:nvCxnSpPr>
              <p:spPr>
                <a:xfrm flipH="1">
                  <a:off x="4606727" y="5468572"/>
                  <a:ext cx="4363292" cy="56688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Straight Arrow Connector 409">
                  <a:extLst>
                    <a:ext uri="{FF2B5EF4-FFF2-40B4-BE49-F238E27FC236}">
                      <a16:creationId xmlns:a16="http://schemas.microsoft.com/office/drawing/2014/main" id="{5D70E47B-78E3-490A-BD97-81F870A8CDB6}"/>
                    </a:ext>
                  </a:extLst>
                </p:cNvPr>
                <p:cNvCxnSpPr>
                  <a:cxnSpLocks/>
                  <a:stCxn id="418" idx="2"/>
                  <a:endCxn id="411" idx="0"/>
                </p:cNvCxnSpPr>
                <p:nvPr/>
              </p:nvCxnSpPr>
              <p:spPr>
                <a:xfrm flipH="1">
                  <a:off x="4606728" y="4227198"/>
                  <a:ext cx="1209521" cy="60820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5" name="Group 384">
                <a:extLst>
                  <a:ext uri="{FF2B5EF4-FFF2-40B4-BE49-F238E27FC236}">
                    <a16:creationId xmlns:a16="http://schemas.microsoft.com/office/drawing/2014/main" id="{623BC208-D533-4283-9E49-5E75F4AEAA90}"/>
                  </a:ext>
                </a:extLst>
              </p:cNvPr>
              <p:cNvGrpSpPr/>
              <p:nvPr/>
            </p:nvGrpSpPr>
            <p:grpSpPr>
              <a:xfrm>
                <a:off x="6589444" y="4835405"/>
                <a:ext cx="944982" cy="1444236"/>
                <a:chOff x="6589444" y="4835405"/>
                <a:chExt cx="944982" cy="1444236"/>
              </a:xfrm>
            </p:grpSpPr>
            <p:sp>
              <p:nvSpPr>
                <p:cNvPr id="400" name="Rectangle 399">
                  <a:extLst>
                    <a:ext uri="{FF2B5EF4-FFF2-40B4-BE49-F238E27FC236}">
                      <a16:creationId xmlns:a16="http://schemas.microsoft.com/office/drawing/2014/main" id="{BADE6DB3-EE7D-476E-9D55-01722D5B5087}"/>
                    </a:ext>
                  </a:extLst>
                </p:cNvPr>
                <p:cNvSpPr/>
                <p:nvPr/>
              </p:nvSpPr>
              <p:spPr>
                <a:xfrm>
                  <a:off x="6816194" y="4835405"/>
                  <a:ext cx="491483" cy="24418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01" name="Rectangle 400">
                  <a:extLst>
                    <a:ext uri="{FF2B5EF4-FFF2-40B4-BE49-F238E27FC236}">
                      <a16:creationId xmlns:a16="http://schemas.microsoft.com/office/drawing/2014/main" id="{F0979BD3-FD50-4178-8352-FB5F05A0045A}"/>
                    </a:ext>
                  </a:extLst>
                </p:cNvPr>
                <p:cNvSpPr/>
                <p:nvPr/>
              </p:nvSpPr>
              <p:spPr>
                <a:xfrm>
                  <a:off x="6589444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02" name="Rectangle 401">
                  <a:extLst>
                    <a:ext uri="{FF2B5EF4-FFF2-40B4-BE49-F238E27FC236}">
                      <a16:creationId xmlns:a16="http://schemas.microsoft.com/office/drawing/2014/main" id="{0DE142DD-39DB-4EEB-A456-C2CF5312A714}"/>
                    </a:ext>
                  </a:extLst>
                </p:cNvPr>
                <p:cNvSpPr/>
                <p:nvPr/>
              </p:nvSpPr>
              <p:spPr>
                <a:xfrm>
                  <a:off x="6918090" y="6035459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403" name="Rectangle 402">
                  <a:extLst>
                    <a:ext uri="{FF2B5EF4-FFF2-40B4-BE49-F238E27FC236}">
                      <a16:creationId xmlns:a16="http://schemas.microsoft.com/office/drawing/2014/main" id="{31BB9073-7F6D-422C-A426-3267A6841FD9}"/>
                    </a:ext>
                  </a:extLst>
                </p:cNvPr>
                <p:cNvSpPr/>
                <p:nvPr/>
              </p:nvSpPr>
              <p:spPr>
                <a:xfrm>
                  <a:off x="7246736" y="6035458"/>
                  <a:ext cx="287690" cy="24418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404" name="Straight Arrow Connector 403">
                  <a:extLst>
                    <a:ext uri="{FF2B5EF4-FFF2-40B4-BE49-F238E27FC236}">
                      <a16:creationId xmlns:a16="http://schemas.microsoft.com/office/drawing/2014/main" id="{61AAD050-C9C9-4360-ABD9-5B825F7826E2}"/>
                    </a:ext>
                  </a:extLst>
                </p:cNvPr>
                <p:cNvCxnSpPr>
                  <a:cxnSpLocks/>
                  <a:stCxn id="400" idx="2"/>
                  <a:endCxn id="401" idx="0"/>
                </p:cNvCxnSpPr>
                <p:nvPr/>
              </p:nvCxnSpPr>
              <p:spPr>
                <a:xfrm flipH="1">
                  <a:off x="6733289" y="5079587"/>
                  <a:ext cx="328647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5" name="Straight Arrow Connector 404">
                  <a:extLst>
                    <a:ext uri="{FF2B5EF4-FFF2-40B4-BE49-F238E27FC236}">
                      <a16:creationId xmlns:a16="http://schemas.microsoft.com/office/drawing/2014/main" id="{F206A3F3-444B-48DC-AE9B-2496F42D64E9}"/>
                    </a:ext>
                  </a:extLst>
                </p:cNvPr>
                <p:cNvCxnSpPr>
                  <a:cxnSpLocks/>
                  <a:stCxn id="400" idx="2"/>
                  <a:endCxn id="402" idx="0"/>
                </p:cNvCxnSpPr>
                <p:nvPr/>
              </p:nvCxnSpPr>
              <p:spPr>
                <a:xfrm flipH="1">
                  <a:off x="7061935" y="5079587"/>
                  <a:ext cx="1" cy="955872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6" name="Straight Arrow Connector 405">
                  <a:extLst>
                    <a:ext uri="{FF2B5EF4-FFF2-40B4-BE49-F238E27FC236}">
                      <a16:creationId xmlns:a16="http://schemas.microsoft.com/office/drawing/2014/main" id="{6ED50B8F-A069-47C9-A9C0-DD28CBF3EB94}"/>
                    </a:ext>
                  </a:extLst>
                </p:cNvPr>
                <p:cNvCxnSpPr>
                  <a:cxnSpLocks/>
                  <a:stCxn id="400" idx="2"/>
                  <a:endCxn id="403" idx="0"/>
                </p:cNvCxnSpPr>
                <p:nvPr/>
              </p:nvCxnSpPr>
              <p:spPr>
                <a:xfrm>
                  <a:off x="7061936" y="5079587"/>
                  <a:ext cx="328645" cy="955871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6" name="Group 385">
                <a:extLst>
                  <a:ext uri="{FF2B5EF4-FFF2-40B4-BE49-F238E27FC236}">
                    <a16:creationId xmlns:a16="http://schemas.microsoft.com/office/drawing/2014/main" id="{6CADB79E-4B10-4F12-A860-7AF52F37C42E}"/>
                  </a:ext>
                </a:extLst>
              </p:cNvPr>
              <p:cNvGrpSpPr/>
              <p:nvPr/>
            </p:nvGrpSpPr>
            <p:grpSpPr>
              <a:xfrm>
                <a:off x="5816249" y="4227198"/>
                <a:ext cx="4232605" cy="1808261"/>
                <a:chOff x="5816249" y="4227198"/>
                <a:chExt cx="4232605" cy="1808261"/>
              </a:xfrm>
            </p:grpSpPr>
            <p:cxnSp>
              <p:nvCxnSpPr>
                <p:cNvPr id="396" name="Straight Arrow Connector 395">
                  <a:extLst>
                    <a:ext uri="{FF2B5EF4-FFF2-40B4-BE49-F238E27FC236}">
                      <a16:creationId xmlns:a16="http://schemas.microsoft.com/office/drawing/2014/main" id="{03D86906-DA48-455A-A663-745E8CFBE6A2}"/>
                    </a:ext>
                  </a:extLst>
                </p:cNvPr>
                <p:cNvCxnSpPr>
                  <a:cxnSpLocks/>
                  <a:stCxn id="423" idx="3"/>
                  <a:endCxn id="403" idx="0"/>
                </p:cNvCxnSpPr>
                <p:nvPr/>
              </p:nvCxnSpPr>
              <p:spPr>
                <a:xfrm flipH="1">
                  <a:off x="7390581" y="5425548"/>
                  <a:ext cx="2658273" cy="609910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Arrow Connector 396">
                  <a:extLst>
                    <a:ext uri="{FF2B5EF4-FFF2-40B4-BE49-F238E27FC236}">
                      <a16:creationId xmlns:a16="http://schemas.microsoft.com/office/drawing/2014/main" id="{A5DC5092-23FC-4AA8-86B6-B358A88F872A}"/>
                    </a:ext>
                  </a:extLst>
                </p:cNvPr>
                <p:cNvCxnSpPr>
                  <a:cxnSpLocks/>
                  <a:stCxn id="420" idx="3"/>
                  <a:endCxn id="401" idx="0"/>
                </p:cNvCxnSpPr>
                <p:nvPr/>
              </p:nvCxnSpPr>
              <p:spPr>
                <a:xfrm flipH="1">
                  <a:off x="6733289" y="5468572"/>
                  <a:ext cx="2236730" cy="56688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Straight Arrow Connector 397">
                  <a:extLst>
                    <a:ext uri="{FF2B5EF4-FFF2-40B4-BE49-F238E27FC236}">
                      <a16:creationId xmlns:a16="http://schemas.microsoft.com/office/drawing/2014/main" id="{414503C9-FD13-4AD8-97F0-1CEF90A12F52}"/>
                    </a:ext>
                  </a:extLst>
                </p:cNvPr>
                <p:cNvCxnSpPr>
                  <a:cxnSpLocks/>
                  <a:stCxn id="420" idx="3"/>
                  <a:endCxn id="402" idx="0"/>
                </p:cNvCxnSpPr>
                <p:nvPr/>
              </p:nvCxnSpPr>
              <p:spPr>
                <a:xfrm flipH="1">
                  <a:off x="7061935" y="5468572"/>
                  <a:ext cx="1908084" cy="56688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Straight Arrow Connector 398">
                  <a:extLst>
                    <a:ext uri="{FF2B5EF4-FFF2-40B4-BE49-F238E27FC236}">
                      <a16:creationId xmlns:a16="http://schemas.microsoft.com/office/drawing/2014/main" id="{EA0C57E2-9FD9-4005-8605-5F85768A94A1}"/>
                    </a:ext>
                  </a:extLst>
                </p:cNvPr>
                <p:cNvCxnSpPr>
                  <a:cxnSpLocks/>
                  <a:stCxn id="418" idx="2"/>
                  <a:endCxn id="400" idx="0"/>
                </p:cNvCxnSpPr>
                <p:nvPr/>
              </p:nvCxnSpPr>
              <p:spPr>
                <a:xfrm>
                  <a:off x="5816249" y="4227198"/>
                  <a:ext cx="1245687" cy="608207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7" name="Group 386">
                <a:extLst>
                  <a:ext uri="{FF2B5EF4-FFF2-40B4-BE49-F238E27FC236}">
                    <a16:creationId xmlns:a16="http://schemas.microsoft.com/office/drawing/2014/main" id="{392C10AF-70BF-4A37-AE60-91E7E6D1F7A1}"/>
                  </a:ext>
                </a:extLst>
              </p:cNvPr>
              <p:cNvGrpSpPr/>
              <p:nvPr/>
            </p:nvGrpSpPr>
            <p:grpSpPr>
              <a:xfrm>
                <a:off x="5436443" y="2134411"/>
                <a:ext cx="4864721" cy="1848606"/>
                <a:chOff x="5436443" y="2134411"/>
                <a:chExt cx="4864721" cy="1848606"/>
              </a:xfrm>
            </p:grpSpPr>
            <p:sp>
              <p:nvSpPr>
                <p:cNvPr id="388" name="Rectangle 387">
                  <a:extLst>
                    <a:ext uri="{FF2B5EF4-FFF2-40B4-BE49-F238E27FC236}">
                      <a16:creationId xmlns:a16="http://schemas.microsoft.com/office/drawing/2014/main" id="{896034C5-33D9-4C1C-B62F-A95096E5A92E}"/>
                    </a:ext>
                  </a:extLst>
                </p:cNvPr>
                <p:cNvSpPr/>
                <p:nvPr/>
              </p:nvSpPr>
              <p:spPr>
                <a:xfrm>
                  <a:off x="5436443" y="2137895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9" name="Rectangle 388">
                  <a:extLst>
                    <a:ext uri="{FF2B5EF4-FFF2-40B4-BE49-F238E27FC236}">
                      <a16:creationId xmlns:a16="http://schemas.microsoft.com/office/drawing/2014/main" id="{9D2DB1C9-0662-41F1-8FB1-F0E0FAD76DAF}"/>
                    </a:ext>
                  </a:extLst>
                </p:cNvPr>
                <p:cNvSpPr/>
                <p:nvPr/>
              </p:nvSpPr>
              <p:spPr>
                <a:xfrm>
                  <a:off x="6261178" y="2134411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390" name="Rectangle 389">
                  <a:extLst>
                    <a:ext uri="{FF2B5EF4-FFF2-40B4-BE49-F238E27FC236}">
                      <a16:creationId xmlns:a16="http://schemas.microsoft.com/office/drawing/2014/main" id="{E5020078-7DD9-4B68-9653-2B0616A3F31B}"/>
                    </a:ext>
                  </a:extLst>
                </p:cNvPr>
                <p:cNvSpPr/>
                <p:nvPr/>
              </p:nvSpPr>
              <p:spPr>
                <a:xfrm>
                  <a:off x="5436443" y="2981451"/>
                  <a:ext cx="759612" cy="24418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cxnSp>
              <p:nvCxnSpPr>
                <p:cNvPr id="392" name="Straight Arrow Connector 391">
                  <a:extLst>
                    <a:ext uri="{FF2B5EF4-FFF2-40B4-BE49-F238E27FC236}">
                      <a16:creationId xmlns:a16="http://schemas.microsoft.com/office/drawing/2014/main" id="{2388048C-00D1-43AA-B276-E6D3F6E667AA}"/>
                    </a:ext>
                  </a:extLst>
                </p:cNvPr>
                <p:cNvCxnSpPr>
                  <a:cxnSpLocks/>
                  <a:stCxn id="390" idx="2"/>
                  <a:endCxn id="418" idx="0"/>
                </p:cNvCxnSpPr>
                <p:nvPr/>
              </p:nvCxnSpPr>
              <p:spPr>
                <a:xfrm>
                  <a:off x="5816249" y="3225633"/>
                  <a:ext cx="0" cy="757384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Arrow Connector 392">
                  <a:extLst>
                    <a:ext uri="{FF2B5EF4-FFF2-40B4-BE49-F238E27FC236}">
                      <a16:creationId xmlns:a16="http://schemas.microsoft.com/office/drawing/2014/main" id="{2F0B6B41-E565-4808-8D7F-B02715254010}"/>
                    </a:ext>
                  </a:extLst>
                </p:cNvPr>
                <p:cNvCxnSpPr>
                  <a:cxnSpLocks/>
                  <a:stCxn id="388" idx="2"/>
                  <a:endCxn id="390" idx="0"/>
                </p:cNvCxnSpPr>
                <p:nvPr/>
              </p:nvCxnSpPr>
              <p:spPr>
                <a:xfrm>
                  <a:off x="5816249" y="2382077"/>
                  <a:ext cx="0" cy="599374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Straight Arrow Connector 393">
                  <a:extLst>
                    <a:ext uri="{FF2B5EF4-FFF2-40B4-BE49-F238E27FC236}">
                      <a16:creationId xmlns:a16="http://schemas.microsoft.com/office/drawing/2014/main" id="{90CD8431-539C-417B-8925-78A94D3A74E3}"/>
                    </a:ext>
                  </a:extLst>
                </p:cNvPr>
                <p:cNvCxnSpPr>
                  <a:cxnSpLocks/>
                  <a:stCxn id="389" idx="2"/>
                  <a:endCxn id="390" idx="0"/>
                </p:cNvCxnSpPr>
                <p:nvPr/>
              </p:nvCxnSpPr>
              <p:spPr>
                <a:xfrm flipH="1">
                  <a:off x="5816249" y="2378593"/>
                  <a:ext cx="824735" cy="60285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5" name="Straight Arrow Connector 394">
                  <a:extLst>
                    <a:ext uri="{FF2B5EF4-FFF2-40B4-BE49-F238E27FC236}">
                      <a16:creationId xmlns:a16="http://schemas.microsoft.com/office/drawing/2014/main" id="{96FF146A-9A2A-4230-8F9A-8DB4061B8CC9}"/>
                    </a:ext>
                  </a:extLst>
                </p:cNvPr>
                <p:cNvCxnSpPr>
                  <a:cxnSpLocks/>
                  <a:stCxn id="72" idx="3"/>
                  <a:endCxn id="418" idx="0"/>
                </p:cNvCxnSpPr>
                <p:nvPr/>
              </p:nvCxnSpPr>
              <p:spPr>
                <a:xfrm flipH="1">
                  <a:off x="5816249" y="3506469"/>
                  <a:ext cx="4484915" cy="476548"/>
                </a:xfrm>
                <a:prstGeom prst="straightConnector1">
                  <a:avLst/>
                </a:prstGeom>
                <a:ln w="19050">
                  <a:solidFill>
                    <a:schemeClr val="bg2">
                      <a:lumMod val="50000"/>
                    </a:schemeClr>
                  </a:solidFill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4" name="Flowchart: Document 453">
              <a:extLst>
                <a:ext uri="{FF2B5EF4-FFF2-40B4-BE49-F238E27FC236}">
                  <a16:creationId xmlns:a16="http://schemas.microsoft.com/office/drawing/2014/main" id="{C8933530-6D2A-4BFF-94AC-9F9CCB4ED00A}"/>
                </a:ext>
              </a:extLst>
            </p:cNvPr>
            <p:cNvSpPr/>
            <p:nvPr/>
          </p:nvSpPr>
          <p:spPr>
            <a:xfrm>
              <a:off x="5199258" y="6383383"/>
              <a:ext cx="1155898" cy="391886"/>
            </a:xfrm>
            <a:prstGeom prst="flowChartDocumen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5" name="Straight Arrow Connector 454">
              <a:extLst>
                <a:ext uri="{FF2B5EF4-FFF2-40B4-BE49-F238E27FC236}">
                  <a16:creationId xmlns:a16="http://schemas.microsoft.com/office/drawing/2014/main" id="{7B95E467-83FF-4958-A518-F1684CBEF5DA}"/>
                </a:ext>
              </a:extLst>
            </p:cNvPr>
            <p:cNvCxnSpPr>
              <a:cxnSpLocks/>
              <a:stCxn id="104" idx="2"/>
              <a:endCxn id="454" idx="0"/>
            </p:cNvCxnSpPr>
            <p:nvPr/>
          </p:nvCxnSpPr>
          <p:spPr>
            <a:xfrm>
              <a:off x="5484489" y="5879044"/>
              <a:ext cx="292718" cy="504339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Arrow Connector 459">
              <a:extLst>
                <a:ext uri="{FF2B5EF4-FFF2-40B4-BE49-F238E27FC236}">
                  <a16:creationId xmlns:a16="http://schemas.microsoft.com/office/drawing/2014/main" id="{C92AA21E-5B76-4B96-9440-68822F54A424}"/>
                </a:ext>
              </a:extLst>
            </p:cNvPr>
            <p:cNvCxnSpPr>
              <a:cxnSpLocks/>
              <a:stCxn id="105" idx="2"/>
              <a:endCxn id="454" idx="0"/>
            </p:cNvCxnSpPr>
            <p:nvPr/>
          </p:nvCxnSpPr>
          <p:spPr>
            <a:xfrm flipH="1">
              <a:off x="5777207" y="5879044"/>
              <a:ext cx="35928" cy="504339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Arrow Connector 460">
              <a:extLst>
                <a:ext uri="{FF2B5EF4-FFF2-40B4-BE49-F238E27FC236}">
                  <a16:creationId xmlns:a16="http://schemas.microsoft.com/office/drawing/2014/main" id="{2CC20344-EA82-47C6-BB00-7AE09E45255E}"/>
                </a:ext>
              </a:extLst>
            </p:cNvPr>
            <p:cNvCxnSpPr>
              <a:cxnSpLocks/>
              <a:stCxn id="106" idx="2"/>
              <a:endCxn id="454" idx="0"/>
            </p:cNvCxnSpPr>
            <p:nvPr/>
          </p:nvCxnSpPr>
          <p:spPr>
            <a:xfrm flipH="1">
              <a:off x="5777207" y="5879043"/>
              <a:ext cx="364574" cy="50434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6" name="Straight Arrow Connector 465">
              <a:extLst>
                <a:ext uri="{FF2B5EF4-FFF2-40B4-BE49-F238E27FC236}">
                  <a16:creationId xmlns:a16="http://schemas.microsoft.com/office/drawing/2014/main" id="{13E2B65D-4D4F-4115-8A10-BDEEDED08320}"/>
                </a:ext>
              </a:extLst>
            </p:cNvPr>
            <p:cNvCxnSpPr>
              <a:cxnSpLocks/>
              <a:stCxn id="85" idx="2"/>
              <a:endCxn id="454" idx="0"/>
            </p:cNvCxnSpPr>
            <p:nvPr/>
          </p:nvCxnSpPr>
          <p:spPr>
            <a:xfrm flipH="1">
              <a:off x="5777207" y="5879043"/>
              <a:ext cx="956082" cy="50434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Straight Arrow Connector 466">
              <a:extLst>
                <a:ext uri="{FF2B5EF4-FFF2-40B4-BE49-F238E27FC236}">
                  <a16:creationId xmlns:a16="http://schemas.microsoft.com/office/drawing/2014/main" id="{94C6AE8A-1297-4198-892B-665924E260E9}"/>
                </a:ext>
              </a:extLst>
            </p:cNvPr>
            <p:cNvCxnSpPr>
              <a:cxnSpLocks/>
              <a:stCxn id="86" idx="2"/>
              <a:endCxn id="454" idx="0"/>
            </p:cNvCxnSpPr>
            <p:nvPr/>
          </p:nvCxnSpPr>
          <p:spPr>
            <a:xfrm flipH="1">
              <a:off x="5777207" y="5879043"/>
              <a:ext cx="1284728" cy="50434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8" name="Straight Arrow Connector 467">
              <a:extLst>
                <a:ext uri="{FF2B5EF4-FFF2-40B4-BE49-F238E27FC236}">
                  <a16:creationId xmlns:a16="http://schemas.microsoft.com/office/drawing/2014/main" id="{53C30591-C688-40B4-92C4-19FDD86436B4}"/>
                </a:ext>
              </a:extLst>
            </p:cNvPr>
            <p:cNvCxnSpPr>
              <a:cxnSpLocks/>
              <a:stCxn id="87" idx="2"/>
              <a:endCxn id="454" idx="0"/>
            </p:cNvCxnSpPr>
            <p:nvPr/>
          </p:nvCxnSpPr>
          <p:spPr>
            <a:xfrm flipH="1">
              <a:off x="5777207" y="5879042"/>
              <a:ext cx="1613374" cy="504341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Straight Arrow Connector 468">
              <a:extLst>
                <a:ext uri="{FF2B5EF4-FFF2-40B4-BE49-F238E27FC236}">
                  <a16:creationId xmlns:a16="http://schemas.microsoft.com/office/drawing/2014/main" id="{E37B1732-1B83-44B0-89D9-E736EE8CB534}"/>
                </a:ext>
              </a:extLst>
            </p:cNvPr>
            <p:cNvCxnSpPr>
              <a:cxnSpLocks/>
              <a:stCxn id="360" idx="2"/>
              <a:endCxn id="454" idx="0"/>
            </p:cNvCxnSpPr>
            <p:nvPr/>
          </p:nvCxnSpPr>
          <p:spPr>
            <a:xfrm flipH="1">
              <a:off x="5777207" y="5879041"/>
              <a:ext cx="2306335" cy="504342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0" name="Straight Arrow Connector 469">
              <a:extLst>
                <a:ext uri="{FF2B5EF4-FFF2-40B4-BE49-F238E27FC236}">
                  <a16:creationId xmlns:a16="http://schemas.microsoft.com/office/drawing/2014/main" id="{2951A3AE-2975-45B1-86B7-7C777544C830}"/>
                </a:ext>
              </a:extLst>
            </p:cNvPr>
            <p:cNvCxnSpPr>
              <a:cxnSpLocks/>
              <a:stCxn id="361" idx="2"/>
              <a:endCxn id="454" idx="0"/>
            </p:cNvCxnSpPr>
            <p:nvPr/>
          </p:nvCxnSpPr>
          <p:spPr>
            <a:xfrm flipH="1">
              <a:off x="5777207" y="5879041"/>
              <a:ext cx="2634981" cy="504342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Arrow Connector 470">
              <a:extLst>
                <a:ext uri="{FF2B5EF4-FFF2-40B4-BE49-F238E27FC236}">
                  <a16:creationId xmlns:a16="http://schemas.microsoft.com/office/drawing/2014/main" id="{4EC064F0-BB58-40E5-80F5-31C69B5BFC37}"/>
                </a:ext>
              </a:extLst>
            </p:cNvPr>
            <p:cNvCxnSpPr>
              <a:cxnSpLocks/>
              <a:stCxn id="362" idx="2"/>
              <a:endCxn id="454" idx="0"/>
            </p:cNvCxnSpPr>
            <p:nvPr/>
          </p:nvCxnSpPr>
          <p:spPr>
            <a:xfrm flipH="1">
              <a:off x="5777207" y="5879040"/>
              <a:ext cx="2963627" cy="504343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Straight Arrow Connector 483">
              <a:extLst>
                <a:ext uri="{FF2B5EF4-FFF2-40B4-BE49-F238E27FC236}">
                  <a16:creationId xmlns:a16="http://schemas.microsoft.com/office/drawing/2014/main" id="{76931D33-C84D-40A0-BB0A-46E420CFFF46}"/>
                </a:ext>
              </a:extLst>
            </p:cNvPr>
            <p:cNvCxnSpPr>
              <a:cxnSpLocks/>
              <a:stCxn id="374" idx="2"/>
              <a:endCxn id="454" idx="0"/>
            </p:cNvCxnSpPr>
            <p:nvPr/>
          </p:nvCxnSpPr>
          <p:spPr>
            <a:xfrm flipH="1">
              <a:off x="5777207" y="5879042"/>
              <a:ext cx="3512743" cy="504341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Straight Arrow Connector 484">
              <a:extLst>
                <a:ext uri="{FF2B5EF4-FFF2-40B4-BE49-F238E27FC236}">
                  <a16:creationId xmlns:a16="http://schemas.microsoft.com/office/drawing/2014/main" id="{0ADEB2DF-5DBC-40CB-AB87-015E54F17156}"/>
                </a:ext>
              </a:extLst>
            </p:cNvPr>
            <p:cNvCxnSpPr>
              <a:cxnSpLocks/>
              <a:stCxn id="375" idx="2"/>
              <a:endCxn id="454" idx="0"/>
            </p:cNvCxnSpPr>
            <p:nvPr/>
          </p:nvCxnSpPr>
          <p:spPr>
            <a:xfrm flipH="1">
              <a:off x="5777207" y="5879042"/>
              <a:ext cx="3841389" cy="504341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Straight Arrow Connector 485">
              <a:extLst>
                <a:ext uri="{FF2B5EF4-FFF2-40B4-BE49-F238E27FC236}">
                  <a16:creationId xmlns:a16="http://schemas.microsoft.com/office/drawing/2014/main" id="{ADD4F5BA-046B-4DD6-9DC5-D3E1FAEA4A18}"/>
                </a:ext>
              </a:extLst>
            </p:cNvPr>
            <p:cNvCxnSpPr>
              <a:cxnSpLocks/>
              <a:stCxn id="376" idx="2"/>
              <a:endCxn id="454" idx="0"/>
            </p:cNvCxnSpPr>
            <p:nvPr/>
          </p:nvCxnSpPr>
          <p:spPr>
            <a:xfrm flipH="1">
              <a:off x="5777207" y="5879041"/>
              <a:ext cx="4170035" cy="504342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Straight Arrow Connector 486">
              <a:extLst>
                <a:ext uri="{FF2B5EF4-FFF2-40B4-BE49-F238E27FC236}">
                  <a16:creationId xmlns:a16="http://schemas.microsoft.com/office/drawing/2014/main" id="{69CE6216-5551-48CC-A0C9-5CA0D3AF1AEC}"/>
                </a:ext>
              </a:extLst>
            </p:cNvPr>
            <p:cNvCxnSpPr>
              <a:cxnSpLocks/>
              <a:stCxn id="349" idx="2"/>
              <a:endCxn id="454" idx="0"/>
            </p:cNvCxnSpPr>
            <p:nvPr/>
          </p:nvCxnSpPr>
          <p:spPr>
            <a:xfrm flipH="1">
              <a:off x="5777207" y="5879041"/>
              <a:ext cx="4761543" cy="504342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Arrow Connector 487">
              <a:extLst>
                <a:ext uri="{FF2B5EF4-FFF2-40B4-BE49-F238E27FC236}">
                  <a16:creationId xmlns:a16="http://schemas.microsoft.com/office/drawing/2014/main" id="{93D83092-8715-465B-A0CB-3AFED9AF015F}"/>
                </a:ext>
              </a:extLst>
            </p:cNvPr>
            <p:cNvCxnSpPr>
              <a:cxnSpLocks/>
              <a:stCxn id="350" idx="2"/>
              <a:endCxn id="454" idx="0"/>
            </p:cNvCxnSpPr>
            <p:nvPr/>
          </p:nvCxnSpPr>
          <p:spPr>
            <a:xfrm flipH="1">
              <a:off x="5777207" y="5879041"/>
              <a:ext cx="5090189" cy="504342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9" name="Straight Arrow Connector 488">
              <a:extLst>
                <a:ext uri="{FF2B5EF4-FFF2-40B4-BE49-F238E27FC236}">
                  <a16:creationId xmlns:a16="http://schemas.microsoft.com/office/drawing/2014/main" id="{C1C9A1AB-BE9A-444C-955F-A37DAF4D921E}"/>
                </a:ext>
              </a:extLst>
            </p:cNvPr>
            <p:cNvCxnSpPr>
              <a:cxnSpLocks/>
              <a:stCxn id="351" idx="2"/>
              <a:endCxn id="454" idx="0"/>
            </p:cNvCxnSpPr>
            <p:nvPr/>
          </p:nvCxnSpPr>
          <p:spPr>
            <a:xfrm flipH="1">
              <a:off x="5777207" y="5879040"/>
              <a:ext cx="5418835" cy="504343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Straight Arrow Connector 501">
              <a:extLst>
                <a:ext uri="{FF2B5EF4-FFF2-40B4-BE49-F238E27FC236}">
                  <a16:creationId xmlns:a16="http://schemas.microsoft.com/office/drawing/2014/main" id="{220E41B8-F202-4BDE-8856-76790398B9CD}"/>
                </a:ext>
              </a:extLst>
            </p:cNvPr>
            <p:cNvCxnSpPr>
              <a:cxnSpLocks/>
              <a:stCxn id="97" idx="2"/>
              <a:endCxn id="454" idx="0"/>
            </p:cNvCxnSpPr>
            <p:nvPr/>
          </p:nvCxnSpPr>
          <p:spPr>
            <a:xfrm>
              <a:off x="4278081" y="5879043"/>
              <a:ext cx="1499126" cy="50434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Straight Arrow Connector 502">
              <a:extLst>
                <a:ext uri="{FF2B5EF4-FFF2-40B4-BE49-F238E27FC236}">
                  <a16:creationId xmlns:a16="http://schemas.microsoft.com/office/drawing/2014/main" id="{37EA0062-C5BD-41F2-8261-F5F28F575357}"/>
                </a:ext>
              </a:extLst>
            </p:cNvPr>
            <p:cNvCxnSpPr>
              <a:cxnSpLocks/>
              <a:stCxn id="98" idx="2"/>
              <a:endCxn id="454" idx="0"/>
            </p:cNvCxnSpPr>
            <p:nvPr/>
          </p:nvCxnSpPr>
          <p:spPr>
            <a:xfrm>
              <a:off x="4606727" y="5879043"/>
              <a:ext cx="1170480" cy="504340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Straight Arrow Connector 503">
              <a:extLst>
                <a:ext uri="{FF2B5EF4-FFF2-40B4-BE49-F238E27FC236}">
                  <a16:creationId xmlns:a16="http://schemas.microsoft.com/office/drawing/2014/main" id="{010D6B72-4E6F-4DB4-AAB1-64B240187C0E}"/>
                </a:ext>
              </a:extLst>
            </p:cNvPr>
            <p:cNvCxnSpPr>
              <a:cxnSpLocks/>
              <a:stCxn id="99" idx="2"/>
              <a:endCxn id="454" idx="0"/>
            </p:cNvCxnSpPr>
            <p:nvPr/>
          </p:nvCxnSpPr>
          <p:spPr>
            <a:xfrm>
              <a:off x="4935373" y="5879042"/>
              <a:ext cx="841834" cy="504341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Arrow Connector 504">
              <a:extLst>
                <a:ext uri="{FF2B5EF4-FFF2-40B4-BE49-F238E27FC236}">
                  <a16:creationId xmlns:a16="http://schemas.microsoft.com/office/drawing/2014/main" id="{5C20F11A-B51F-4953-86BD-5A9470CE7D0B}"/>
                </a:ext>
              </a:extLst>
            </p:cNvPr>
            <p:cNvCxnSpPr>
              <a:cxnSpLocks/>
              <a:stCxn id="412" idx="2"/>
              <a:endCxn id="454" idx="0"/>
            </p:cNvCxnSpPr>
            <p:nvPr/>
          </p:nvCxnSpPr>
          <p:spPr>
            <a:xfrm>
              <a:off x="510215" y="5879039"/>
              <a:ext cx="5266992" cy="504344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Arrow Connector 505">
              <a:extLst>
                <a:ext uri="{FF2B5EF4-FFF2-40B4-BE49-F238E27FC236}">
                  <a16:creationId xmlns:a16="http://schemas.microsoft.com/office/drawing/2014/main" id="{C4958303-8DF8-4AC5-AAD9-D724BD1C4FDD}"/>
                </a:ext>
              </a:extLst>
            </p:cNvPr>
            <p:cNvCxnSpPr>
              <a:cxnSpLocks/>
              <a:stCxn id="413" idx="2"/>
              <a:endCxn id="454" idx="0"/>
            </p:cNvCxnSpPr>
            <p:nvPr/>
          </p:nvCxnSpPr>
          <p:spPr>
            <a:xfrm>
              <a:off x="838861" y="5879039"/>
              <a:ext cx="4938346" cy="504344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7" name="Straight Arrow Connector 506">
              <a:extLst>
                <a:ext uri="{FF2B5EF4-FFF2-40B4-BE49-F238E27FC236}">
                  <a16:creationId xmlns:a16="http://schemas.microsoft.com/office/drawing/2014/main" id="{D17B3EAA-DD23-45AB-B9B6-B18894F3B3A9}"/>
                </a:ext>
              </a:extLst>
            </p:cNvPr>
            <p:cNvCxnSpPr>
              <a:cxnSpLocks/>
              <a:stCxn id="414" idx="2"/>
              <a:endCxn id="454" idx="0"/>
            </p:cNvCxnSpPr>
            <p:nvPr/>
          </p:nvCxnSpPr>
          <p:spPr>
            <a:xfrm>
              <a:off x="1167507" y="5879038"/>
              <a:ext cx="4609700" cy="504345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Arrow Connector 507">
              <a:extLst>
                <a:ext uri="{FF2B5EF4-FFF2-40B4-BE49-F238E27FC236}">
                  <a16:creationId xmlns:a16="http://schemas.microsoft.com/office/drawing/2014/main" id="{5AC8630E-55F4-460C-AAC9-84B0E97CCF9B}"/>
                </a:ext>
              </a:extLst>
            </p:cNvPr>
            <p:cNvCxnSpPr>
              <a:cxnSpLocks/>
              <a:stCxn id="426" idx="2"/>
              <a:endCxn id="454" idx="0"/>
            </p:cNvCxnSpPr>
            <p:nvPr/>
          </p:nvCxnSpPr>
          <p:spPr>
            <a:xfrm>
              <a:off x="1716623" y="5879040"/>
              <a:ext cx="4060584" cy="504343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9" name="Straight Arrow Connector 508">
              <a:extLst>
                <a:ext uri="{FF2B5EF4-FFF2-40B4-BE49-F238E27FC236}">
                  <a16:creationId xmlns:a16="http://schemas.microsoft.com/office/drawing/2014/main" id="{7C6DF872-B5E3-4C8F-B69A-6E636028D4FA}"/>
                </a:ext>
              </a:extLst>
            </p:cNvPr>
            <p:cNvCxnSpPr>
              <a:cxnSpLocks/>
              <a:stCxn id="427" idx="2"/>
              <a:endCxn id="454" idx="0"/>
            </p:cNvCxnSpPr>
            <p:nvPr/>
          </p:nvCxnSpPr>
          <p:spPr>
            <a:xfrm>
              <a:off x="2045269" y="5879040"/>
              <a:ext cx="3731938" cy="504343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0" name="Straight Arrow Connector 509">
              <a:extLst>
                <a:ext uri="{FF2B5EF4-FFF2-40B4-BE49-F238E27FC236}">
                  <a16:creationId xmlns:a16="http://schemas.microsoft.com/office/drawing/2014/main" id="{8BD47FC0-FBB3-40CE-A1E9-F871AE307D79}"/>
                </a:ext>
              </a:extLst>
            </p:cNvPr>
            <p:cNvCxnSpPr>
              <a:cxnSpLocks/>
              <a:stCxn id="428" idx="2"/>
              <a:endCxn id="454" idx="0"/>
            </p:cNvCxnSpPr>
            <p:nvPr/>
          </p:nvCxnSpPr>
          <p:spPr>
            <a:xfrm>
              <a:off x="2373915" y="5879039"/>
              <a:ext cx="3403292" cy="504344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Arrow Connector 510">
              <a:extLst>
                <a:ext uri="{FF2B5EF4-FFF2-40B4-BE49-F238E27FC236}">
                  <a16:creationId xmlns:a16="http://schemas.microsoft.com/office/drawing/2014/main" id="{382A9DC5-AD9F-462B-B6CF-68D8941A5DAB}"/>
                </a:ext>
              </a:extLst>
            </p:cNvPr>
            <p:cNvCxnSpPr>
              <a:cxnSpLocks/>
              <a:stCxn id="401" idx="2"/>
              <a:endCxn id="454" idx="0"/>
            </p:cNvCxnSpPr>
            <p:nvPr/>
          </p:nvCxnSpPr>
          <p:spPr>
            <a:xfrm>
              <a:off x="2965423" y="5879039"/>
              <a:ext cx="2811784" cy="504344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2" name="Straight Arrow Connector 511">
              <a:extLst>
                <a:ext uri="{FF2B5EF4-FFF2-40B4-BE49-F238E27FC236}">
                  <a16:creationId xmlns:a16="http://schemas.microsoft.com/office/drawing/2014/main" id="{87E82EDD-8644-4D20-BC45-29C251BECA1D}"/>
                </a:ext>
              </a:extLst>
            </p:cNvPr>
            <p:cNvCxnSpPr>
              <a:cxnSpLocks/>
              <a:stCxn id="402" idx="2"/>
              <a:endCxn id="454" idx="0"/>
            </p:cNvCxnSpPr>
            <p:nvPr/>
          </p:nvCxnSpPr>
          <p:spPr>
            <a:xfrm>
              <a:off x="3294069" y="5879039"/>
              <a:ext cx="2483138" cy="504344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" name="Straight Arrow Connector 512">
              <a:extLst>
                <a:ext uri="{FF2B5EF4-FFF2-40B4-BE49-F238E27FC236}">
                  <a16:creationId xmlns:a16="http://schemas.microsoft.com/office/drawing/2014/main" id="{F533023C-2FDF-48DA-AF3E-45F70444C197}"/>
                </a:ext>
              </a:extLst>
            </p:cNvPr>
            <p:cNvCxnSpPr>
              <a:cxnSpLocks/>
              <a:stCxn id="403" idx="2"/>
              <a:endCxn id="454" idx="0"/>
            </p:cNvCxnSpPr>
            <p:nvPr/>
          </p:nvCxnSpPr>
          <p:spPr>
            <a:xfrm>
              <a:off x="3622715" y="5879038"/>
              <a:ext cx="2154492" cy="504345"/>
            </a:xfrm>
            <a:prstGeom prst="straightConnector1">
              <a:avLst/>
            </a:prstGeom>
            <a:ln w="19050">
              <a:solidFill>
                <a:schemeClr val="bg2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7" name="Rectangle 186">
            <a:extLst>
              <a:ext uri="{FF2B5EF4-FFF2-40B4-BE49-F238E27FC236}">
                <a16:creationId xmlns:a16="http://schemas.microsoft.com/office/drawing/2014/main" id="{B26E53AD-D158-4E05-B8AF-A9E3CFC5C49C}"/>
              </a:ext>
            </a:extLst>
          </p:cNvPr>
          <p:cNvSpPr/>
          <p:nvPr/>
        </p:nvSpPr>
        <p:spPr>
          <a:xfrm>
            <a:off x="10451102" y="84554"/>
            <a:ext cx="16208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1. What is 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</a:rPr>
              <a:t>Snakemake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363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9DB29-686F-4A92-B61F-A87D26E0C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945340" cy="1325563"/>
          </a:xfrm>
        </p:spPr>
        <p:txBody>
          <a:bodyPr/>
          <a:lstStyle/>
          <a:p>
            <a:r>
              <a:rPr lang="en-US" dirty="0" err="1"/>
              <a:t>Snakemake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3F476-B3EF-49BE-8DA5-46E7DDF73A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Text based (file based)</a:t>
            </a:r>
          </a:p>
          <a:p>
            <a:r>
              <a:rPr lang="en-US" dirty="0"/>
              <a:t>Workflow is a set of </a:t>
            </a:r>
            <a:r>
              <a:rPr lang="en-US" b="1" i="1" dirty="0"/>
              <a:t>rules</a:t>
            </a:r>
            <a:r>
              <a:rPr lang="en-US" dirty="0"/>
              <a:t>. </a:t>
            </a:r>
          </a:p>
          <a:p>
            <a:r>
              <a:rPr lang="en-US" dirty="0"/>
              <a:t>Rules specify how to obtain output files from input files.</a:t>
            </a:r>
          </a:p>
          <a:p>
            <a:r>
              <a:rPr lang="en-US" dirty="0"/>
              <a:t>Written in python</a:t>
            </a:r>
          </a:p>
          <a:p>
            <a:r>
              <a:rPr lang="en-US" dirty="0"/>
              <a:t>Can run python, R and shell scripts.</a:t>
            </a:r>
          </a:p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358EC9-F428-4671-961E-6EF8DE4B74FB}"/>
              </a:ext>
            </a:extLst>
          </p:cNvPr>
          <p:cNvSpPr/>
          <p:nvPr/>
        </p:nvSpPr>
        <p:spPr>
          <a:xfrm>
            <a:off x="6594534" y="1825626"/>
            <a:ext cx="1314994" cy="566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 file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DCE3632-0F61-4444-B091-21D0789514AE}"/>
              </a:ext>
            </a:extLst>
          </p:cNvPr>
          <p:cNvSpPr/>
          <p:nvPr/>
        </p:nvSpPr>
        <p:spPr>
          <a:xfrm>
            <a:off x="9936448" y="1825625"/>
            <a:ext cx="1314994" cy="566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Output file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3232218-E0FC-46F0-A403-FDE137E02299}"/>
              </a:ext>
            </a:extLst>
          </p:cNvPr>
          <p:cNvCxnSpPr>
            <a:stCxn id="18" idx="3"/>
            <a:endCxn id="19" idx="1"/>
          </p:cNvCxnSpPr>
          <p:nvPr/>
        </p:nvCxnSpPr>
        <p:spPr>
          <a:xfrm flipV="1">
            <a:off x="7909528" y="2108654"/>
            <a:ext cx="2026920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DA7D9540-1A91-4B9B-B989-553B23D0AB33}"/>
              </a:ext>
            </a:extLst>
          </p:cNvPr>
          <p:cNvSpPr/>
          <p:nvPr/>
        </p:nvSpPr>
        <p:spPr>
          <a:xfrm>
            <a:off x="8265491" y="1500918"/>
            <a:ext cx="1314994" cy="566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Script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26E462-5480-4FE1-87CC-74DE1D7909EF}"/>
              </a:ext>
            </a:extLst>
          </p:cNvPr>
          <p:cNvGrpSpPr/>
          <p:nvPr/>
        </p:nvGrpSpPr>
        <p:grpSpPr>
          <a:xfrm>
            <a:off x="6658343" y="2418978"/>
            <a:ext cx="5000926" cy="4073886"/>
            <a:chOff x="6658343" y="2418978"/>
            <a:chExt cx="5000926" cy="4073886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7E2D06E-47CA-4FB8-9E9E-A1A962180FE8}"/>
                </a:ext>
              </a:extLst>
            </p:cNvPr>
            <p:cNvSpPr/>
            <p:nvPr/>
          </p:nvSpPr>
          <p:spPr>
            <a:xfrm>
              <a:off x="6695023" y="3068353"/>
              <a:ext cx="4319450" cy="34245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rule sort:</a:t>
              </a:r>
            </a:p>
            <a:p>
              <a:r>
                <a:rPr lang="en-US" sz="16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input:</a:t>
              </a:r>
            </a:p>
            <a:p>
              <a:r>
                <a:rPr lang="en-US" sz="16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"dataset.txt"</a:t>
              </a:r>
            </a:p>
            <a:p>
              <a:r>
                <a:rPr lang="en-US" sz="16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output:</a:t>
              </a:r>
            </a:p>
            <a:p>
              <a:r>
                <a:rPr lang="en-US" sz="16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"dataset.sorted.txt"</a:t>
              </a:r>
            </a:p>
            <a:p>
              <a:r>
                <a:rPr lang="en-US" sz="16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shell:</a:t>
              </a:r>
            </a:p>
            <a:p>
              <a:r>
                <a:rPr lang="en-US" sz="16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     "sort {input} &gt; {output}"</a:t>
              </a:r>
            </a:p>
            <a:p>
              <a:endParaRPr lang="en-US" sz="2000" dirty="0">
                <a:solidFill>
                  <a:schemeClr val="tx1"/>
                </a:solidFill>
              </a:endParaRPr>
            </a:p>
            <a:p>
              <a:endParaRPr lang="en-US" sz="2000" dirty="0">
                <a:solidFill>
                  <a:schemeClr val="tx1"/>
                </a:solidFill>
              </a:endParaRPr>
            </a:p>
            <a:p>
              <a:r>
                <a:rPr lang="en-US" sz="2000" dirty="0">
                  <a:solidFill>
                    <a:schemeClr val="tx1"/>
                  </a:solidFill>
                </a:rPr>
                <a:t>How to execute?</a:t>
              </a:r>
              <a:br>
                <a:rPr lang="en-US" sz="2000" dirty="0">
                  <a:solidFill>
                    <a:schemeClr val="tx1"/>
                  </a:solidFill>
                </a:rPr>
              </a:br>
              <a:r>
                <a:rPr lang="en-US" sz="16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Snakemake</a:t>
              </a:r>
              <a:r>
                <a:rPr lang="en-US" sz="1600" dirty="0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-n dataset.sorted.txt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BE1FFB9-AEDF-4A51-AB31-1737BC333B35}"/>
                </a:ext>
              </a:extLst>
            </p:cNvPr>
            <p:cNvSpPr/>
            <p:nvPr/>
          </p:nvSpPr>
          <p:spPr>
            <a:xfrm>
              <a:off x="6658343" y="2418978"/>
              <a:ext cx="13284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[dataset.txt]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6F8FD50-3F5C-4DFB-ACB8-B8F99798B7DB}"/>
                </a:ext>
              </a:extLst>
            </p:cNvPr>
            <p:cNvSpPr/>
            <p:nvPr/>
          </p:nvSpPr>
          <p:spPr>
            <a:xfrm>
              <a:off x="9669685" y="2418978"/>
              <a:ext cx="19895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[dataset.sorted.txt]</a:t>
              </a:r>
            </a:p>
          </p:txBody>
        </p:sp>
      </p:grpSp>
      <p:sp>
        <p:nvSpPr>
          <p:cNvPr id="31" name="Title 1">
            <a:extLst>
              <a:ext uri="{FF2B5EF4-FFF2-40B4-BE49-F238E27FC236}">
                <a16:creationId xmlns:a16="http://schemas.microsoft.com/office/drawing/2014/main" id="{CC6A57DE-AA2B-406B-803A-CBF7F30A3EC2}"/>
              </a:ext>
            </a:extLst>
          </p:cNvPr>
          <p:cNvSpPr txBox="1">
            <a:spLocks/>
          </p:cNvSpPr>
          <p:nvPr/>
        </p:nvSpPr>
        <p:spPr>
          <a:xfrm>
            <a:off x="6401938" y="365125"/>
            <a:ext cx="39453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Rule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A11FE91-6965-4BB2-AEC6-740C9D4197F4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2. Basic syntax</a:t>
            </a:r>
          </a:p>
        </p:txBody>
      </p:sp>
    </p:spTree>
    <p:extLst>
      <p:ext uri="{BB962C8B-B14F-4D97-AF65-F5344CB8AC3E}">
        <p14:creationId xmlns:p14="http://schemas.microsoft.com/office/powerpoint/2010/main" val="3359480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9DB29-686F-4A92-B61F-A87D26E0C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execution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E4B8EAA-ED73-4D8B-B47C-73C57AC1125C}"/>
              </a:ext>
            </a:extLst>
          </p:cNvPr>
          <p:cNvSpPr/>
          <p:nvPr/>
        </p:nvSpPr>
        <p:spPr>
          <a:xfrm>
            <a:off x="748376" y="3135726"/>
            <a:ext cx="4289150" cy="3729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 sort_1: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input: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"data_1.txt"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output: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"data_1.sorted.txt"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shell: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"sort {input} &gt; {output}"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 sort_2: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input: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"data_2.txt"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output: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"data_2.sorted.txt"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shell: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"sort {input} &gt; {output}"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7C273C-131D-460B-824B-16D5C0EF24AA}"/>
              </a:ext>
            </a:extLst>
          </p:cNvPr>
          <p:cNvGrpSpPr/>
          <p:nvPr/>
        </p:nvGrpSpPr>
        <p:grpSpPr>
          <a:xfrm>
            <a:off x="1296520" y="1398954"/>
            <a:ext cx="7840656" cy="1487547"/>
            <a:chOff x="1296521" y="1398954"/>
            <a:chExt cx="7826569" cy="175960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DCE3632-0F61-4444-B091-21D0789514AE}"/>
                </a:ext>
              </a:extLst>
            </p:cNvPr>
            <p:cNvSpPr/>
            <p:nvPr/>
          </p:nvSpPr>
          <p:spPr>
            <a:xfrm>
              <a:off x="7603747" y="2133997"/>
              <a:ext cx="1519343" cy="566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data_1_2.txt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3232218-E0FC-46F0-A403-FDE137E02299}"/>
                </a:ext>
              </a:extLst>
            </p:cNvPr>
            <p:cNvCxnSpPr>
              <a:cxnSpLocks/>
              <a:endCxn id="19" idx="1"/>
            </p:cNvCxnSpPr>
            <p:nvPr/>
          </p:nvCxnSpPr>
          <p:spPr>
            <a:xfrm>
              <a:off x="6837528" y="2417026"/>
              <a:ext cx="76621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A7D9540-1A91-4B9B-B989-553B23D0AB33}"/>
                </a:ext>
              </a:extLst>
            </p:cNvPr>
            <p:cNvSpPr/>
            <p:nvPr/>
          </p:nvSpPr>
          <p:spPr>
            <a:xfrm>
              <a:off x="6148544" y="1744245"/>
              <a:ext cx="1314994" cy="5660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intersect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6D842AA-2D3B-474B-8386-823F80E8DF62}"/>
                </a:ext>
              </a:extLst>
            </p:cNvPr>
            <p:cNvSpPr/>
            <p:nvPr/>
          </p:nvSpPr>
          <p:spPr>
            <a:xfrm>
              <a:off x="1296521" y="1675497"/>
              <a:ext cx="1314994" cy="566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data_1.txt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CA2AAA5-B453-442F-8D10-869710B4BF53}"/>
                </a:ext>
              </a:extLst>
            </p:cNvPr>
            <p:cNvSpPr/>
            <p:nvPr/>
          </p:nvSpPr>
          <p:spPr>
            <a:xfrm>
              <a:off x="4121624" y="1675496"/>
              <a:ext cx="1831805" cy="566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data_1.sorted.txt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0ACBCAA-0692-4EAF-9BC9-4EC637FDBD31}"/>
                </a:ext>
              </a:extLst>
            </p:cNvPr>
            <p:cNvCxnSpPr>
              <a:cxnSpLocks/>
              <a:stCxn id="15" idx="3"/>
              <a:endCxn id="16" idx="1"/>
            </p:cNvCxnSpPr>
            <p:nvPr/>
          </p:nvCxnSpPr>
          <p:spPr>
            <a:xfrm flipV="1">
              <a:off x="2611515" y="1958525"/>
              <a:ext cx="1510109" cy="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C84DC5E-5368-4067-A5DC-BE21FF481B0D}"/>
                </a:ext>
              </a:extLst>
            </p:cNvPr>
            <p:cNvSpPr/>
            <p:nvPr/>
          </p:nvSpPr>
          <p:spPr>
            <a:xfrm>
              <a:off x="2615764" y="1398954"/>
              <a:ext cx="1314994" cy="5660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sort_1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EF2F8A2-FD1F-4176-8FEF-4EB06142A2EF}"/>
                </a:ext>
              </a:extLst>
            </p:cNvPr>
            <p:cNvSpPr/>
            <p:nvPr/>
          </p:nvSpPr>
          <p:spPr>
            <a:xfrm>
              <a:off x="1296521" y="2592499"/>
              <a:ext cx="1314994" cy="566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data_2.txt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9CA00E-2C1C-4B29-A627-1F9D4CB337DA}"/>
                </a:ext>
              </a:extLst>
            </p:cNvPr>
            <p:cNvSpPr/>
            <p:nvPr/>
          </p:nvSpPr>
          <p:spPr>
            <a:xfrm>
              <a:off x="4121624" y="2592498"/>
              <a:ext cx="1831805" cy="566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data_2.sorted.txt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B32321D-53D4-44A5-8194-A83CDD18BC6D}"/>
                </a:ext>
              </a:extLst>
            </p:cNvPr>
            <p:cNvCxnSpPr>
              <a:cxnSpLocks/>
              <a:stCxn id="23" idx="3"/>
              <a:endCxn id="25" idx="1"/>
            </p:cNvCxnSpPr>
            <p:nvPr/>
          </p:nvCxnSpPr>
          <p:spPr>
            <a:xfrm flipV="1">
              <a:off x="2611515" y="2875527"/>
              <a:ext cx="1510109" cy="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06B5349-5C60-4096-8EF2-7814EF87C2E2}"/>
                </a:ext>
              </a:extLst>
            </p:cNvPr>
            <p:cNvSpPr/>
            <p:nvPr/>
          </p:nvSpPr>
          <p:spPr>
            <a:xfrm>
              <a:off x="2615764" y="2315956"/>
              <a:ext cx="1314994" cy="5660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sort_2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9D5C41C-9D48-4710-A8B6-FDC5C01497BB}"/>
                </a:ext>
              </a:extLst>
            </p:cNvPr>
            <p:cNvCxnSpPr>
              <a:stCxn id="25" idx="3"/>
            </p:cNvCxnSpPr>
            <p:nvPr/>
          </p:nvCxnSpPr>
          <p:spPr>
            <a:xfrm flipV="1">
              <a:off x="5953429" y="2417026"/>
              <a:ext cx="884099" cy="45850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15461D9-4835-4595-BEB5-AE8BD16A58DE}"/>
                </a:ext>
              </a:extLst>
            </p:cNvPr>
            <p:cNvCxnSpPr>
              <a:cxnSpLocks/>
              <a:stCxn id="16" idx="3"/>
            </p:cNvCxnSpPr>
            <p:nvPr/>
          </p:nvCxnSpPr>
          <p:spPr>
            <a:xfrm>
              <a:off x="5953429" y="1958525"/>
              <a:ext cx="884099" cy="4585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02268D39-4AF7-4B36-A4D1-2501FBFB7D69}"/>
              </a:ext>
            </a:extLst>
          </p:cNvPr>
          <p:cNvSpPr/>
          <p:nvPr/>
        </p:nvSpPr>
        <p:spPr>
          <a:xfrm>
            <a:off x="5484170" y="3135727"/>
            <a:ext cx="6164193" cy="3469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 intersect: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input: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"data_1.sorted.txt",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"data_2.sorted.txt"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output: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"data_1_2.txt"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shell: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"comm -12 {input[0]} {input[1]} &gt; {output}"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How to execute?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Snakemake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-n data_1_2.txt   # final output in 1-step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5D012D0-A1F0-4046-97AC-53E708809BD7}"/>
              </a:ext>
            </a:extLst>
          </p:cNvPr>
          <p:cNvCxnSpPr>
            <a:cxnSpLocks/>
          </p:cNvCxnSpPr>
          <p:nvPr/>
        </p:nvCxnSpPr>
        <p:spPr>
          <a:xfrm>
            <a:off x="5037526" y="3179928"/>
            <a:ext cx="0" cy="3425588"/>
          </a:xfrm>
          <a:prstGeom prst="line">
            <a:avLst/>
          </a:prstGeom>
          <a:ln w="952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C75C26CD-42C3-49F1-968A-C6314D53C241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2. Basic syntax</a:t>
            </a:r>
          </a:p>
        </p:txBody>
      </p:sp>
    </p:spTree>
    <p:extLst>
      <p:ext uri="{BB962C8B-B14F-4D97-AF65-F5344CB8AC3E}">
        <p14:creationId xmlns:p14="http://schemas.microsoft.com/office/powerpoint/2010/main" val="3520315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9DB29-686F-4A92-B61F-A87D26E0C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Wildcard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E4B8EAA-ED73-4D8B-B47C-73C57AC1125C}"/>
              </a:ext>
            </a:extLst>
          </p:cNvPr>
          <p:cNvSpPr/>
          <p:nvPr/>
        </p:nvSpPr>
        <p:spPr>
          <a:xfrm>
            <a:off x="748376" y="3135726"/>
            <a:ext cx="4289150" cy="3729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 sort: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input: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"data_{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fnum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}.txt"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output: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"data_{</a:t>
            </a: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fnum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}.sorted.txt"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shell: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"sort {input} &gt; {output}"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7C273C-131D-460B-824B-16D5C0EF24AA}"/>
              </a:ext>
            </a:extLst>
          </p:cNvPr>
          <p:cNvGrpSpPr/>
          <p:nvPr/>
        </p:nvGrpSpPr>
        <p:grpSpPr>
          <a:xfrm>
            <a:off x="1296520" y="1398954"/>
            <a:ext cx="7840656" cy="1487547"/>
            <a:chOff x="1296521" y="1398954"/>
            <a:chExt cx="7826569" cy="175960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DCE3632-0F61-4444-B091-21D0789514AE}"/>
                </a:ext>
              </a:extLst>
            </p:cNvPr>
            <p:cNvSpPr/>
            <p:nvPr/>
          </p:nvSpPr>
          <p:spPr>
            <a:xfrm>
              <a:off x="7603747" y="2133997"/>
              <a:ext cx="1519343" cy="566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data_1_2.txt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63232218-E0FC-46F0-A403-FDE137E02299}"/>
                </a:ext>
              </a:extLst>
            </p:cNvPr>
            <p:cNvCxnSpPr>
              <a:cxnSpLocks/>
              <a:endCxn id="19" idx="1"/>
            </p:cNvCxnSpPr>
            <p:nvPr/>
          </p:nvCxnSpPr>
          <p:spPr>
            <a:xfrm>
              <a:off x="6837528" y="2417026"/>
              <a:ext cx="76621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A7D9540-1A91-4B9B-B989-553B23D0AB33}"/>
                </a:ext>
              </a:extLst>
            </p:cNvPr>
            <p:cNvSpPr/>
            <p:nvPr/>
          </p:nvSpPr>
          <p:spPr>
            <a:xfrm>
              <a:off x="6148544" y="1744245"/>
              <a:ext cx="1314994" cy="5660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intersect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6D842AA-2D3B-474B-8386-823F80E8DF62}"/>
                </a:ext>
              </a:extLst>
            </p:cNvPr>
            <p:cNvSpPr/>
            <p:nvPr/>
          </p:nvSpPr>
          <p:spPr>
            <a:xfrm>
              <a:off x="1296521" y="1675497"/>
              <a:ext cx="1314994" cy="566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data_1.txt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CA2AAA5-B453-442F-8D10-869710B4BF53}"/>
                </a:ext>
              </a:extLst>
            </p:cNvPr>
            <p:cNvSpPr/>
            <p:nvPr/>
          </p:nvSpPr>
          <p:spPr>
            <a:xfrm>
              <a:off x="4121624" y="1675496"/>
              <a:ext cx="1831805" cy="566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data_1.sorted.txt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0ACBCAA-0692-4EAF-9BC9-4EC637FDBD31}"/>
                </a:ext>
              </a:extLst>
            </p:cNvPr>
            <p:cNvCxnSpPr>
              <a:cxnSpLocks/>
              <a:stCxn id="15" idx="3"/>
              <a:endCxn id="16" idx="1"/>
            </p:cNvCxnSpPr>
            <p:nvPr/>
          </p:nvCxnSpPr>
          <p:spPr>
            <a:xfrm flipV="1">
              <a:off x="2611515" y="1958525"/>
              <a:ext cx="1510109" cy="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C84DC5E-5368-4067-A5DC-BE21FF481B0D}"/>
                </a:ext>
              </a:extLst>
            </p:cNvPr>
            <p:cNvSpPr/>
            <p:nvPr/>
          </p:nvSpPr>
          <p:spPr>
            <a:xfrm>
              <a:off x="2615764" y="1398954"/>
              <a:ext cx="1314994" cy="5660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sort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EF2F8A2-FD1F-4176-8FEF-4EB06142A2EF}"/>
                </a:ext>
              </a:extLst>
            </p:cNvPr>
            <p:cNvSpPr/>
            <p:nvPr/>
          </p:nvSpPr>
          <p:spPr>
            <a:xfrm>
              <a:off x="1296521" y="2592499"/>
              <a:ext cx="1314994" cy="566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data_2.txt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69CA00E-2C1C-4B29-A627-1F9D4CB337DA}"/>
                </a:ext>
              </a:extLst>
            </p:cNvPr>
            <p:cNvSpPr/>
            <p:nvPr/>
          </p:nvSpPr>
          <p:spPr>
            <a:xfrm>
              <a:off x="4121624" y="2592498"/>
              <a:ext cx="1831805" cy="5660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data_2.sorted.txt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B32321D-53D4-44A5-8194-A83CDD18BC6D}"/>
                </a:ext>
              </a:extLst>
            </p:cNvPr>
            <p:cNvCxnSpPr>
              <a:cxnSpLocks/>
              <a:stCxn id="23" idx="3"/>
              <a:endCxn id="25" idx="1"/>
            </p:cNvCxnSpPr>
            <p:nvPr/>
          </p:nvCxnSpPr>
          <p:spPr>
            <a:xfrm flipV="1">
              <a:off x="2611515" y="2875527"/>
              <a:ext cx="1510109" cy="1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06B5349-5C60-4096-8EF2-7814EF87C2E2}"/>
                </a:ext>
              </a:extLst>
            </p:cNvPr>
            <p:cNvSpPr/>
            <p:nvPr/>
          </p:nvSpPr>
          <p:spPr>
            <a:xfrm>
              <a:off x="2615764" y="2315956"/>
              <a:ext cx="1314994" cy="5660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sort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9D5C41C-9D48-4710-A8B6-FDC5C01497BB}"/>
                </a:ext>
              </a:extLst>
            </p:cNvPr>
            <p:cNvCxnSpPr>
              <a:stCxn id="25" idx="3"/>
            </p:cNvCxnSpPr>
            <p:nvPr/>
          </p:nvCxnSpPr>
          <p:spPr>
            <a:xfrm flipV="1">
              <a:off x="5953429" y="2417026"/>
              <a:ext cx="884099" cy="45850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15461D9-4835-4595-BEB5-AE8BD16A58DE}"/>
                </a:ext>
              </a:extLst>
            </p:cNvPr>
            <p:cNvCxnSpPr>
              <a:cxnSpLocks/>
              <a:stCxn id="16" idx="3"/>
            </p:cNvCxnSpPr>
            <p:nvPr/>
          </p:nvCxnSpPr>
          <p:spPr>
            <a:xfrm>
              <a:off x="5953429" y="1958525"/>
              <a:ext cx="884099" cy="4585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02268D39-4AF7-4B36-A4D1-2501FBFB7D69}"/>
              </a:ext>
            </a:extLst>
          </p:cNvPr>
          <p:cNvSpPr/>
          <p:nvPr/>
        </p:nvSpPr>
        <p:spPr>
          <a:xfrm>
            <a:off x="5484170" y="3135727"/>
            <a:ext cx="6164193" cy="3469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 intersect: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input: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"data_{fnum1}.sorted.txt",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"data_{fnum2}.sorted.txt"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output: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"data_{fnum1}_{fnum2}.txt"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shell: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"comm -12 {input[0]} {input[1]} &gt; {output}"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How to execute?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snakemake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–n data_1_2.txt   # final output in 1-step</a:t>
            </a:r>
          </a:p>
          <a:p>
            <a:r>
              <a:rPr 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snakemake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–n data_1_3.txt   # final output in 1-step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5D012D0-A1F0-4046-97AC-53E708809BD7}"/>
              </a:ext>
            </a:extLst>
          </p:cNvPr>
          <p:cNvCxnSpPr>
            <a:cxnSpLocks/>
          </p:cNvCxnSpPr>
          <p:nvPr/>
        </p:nvCxnSpPr>
        <p:spPr>
          <a:xfrm>
            <a:off x="5037526" y="3179928"/>
            <a:ext cx="0" cy="3425588"/>
          </a:xfrm>
          <a:prstGeom prst="line">
            <a:avLst/>
          </a:prstGeom>
          <a:ln w="952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B4B511A1-7D11-4C8C-963F-35451CA0B551}"/>
              </a:ext>
            </a:extLst>
          </p:cNvPr>
          <p:cNvSpPr/>
          <p:nvPr/>
        </p:nvSpPr>
        <p:spPr>
          <a:xfrm>
            <a:off x="9512490" y="84554"/>
            <a:ext cx="2538483" cy="28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2. Basic syntax</a:t>
            </a:r>
          </a:p>
        </p:txBody>
      </p:sp>
    </p:spTree>
    <p:extLst>
      <p:ext uri="{BB962C8B-B14F-4D97-AF65-F5344CB8AC3E}">
        <p14:creationId xmlns:p14="http://schemas.microsoft.com/office/powerpoint/2010/main" val="2447732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8065</TotalTime>
  <Words>2557</Words>
  <Application>Microsoft Macintosh PowerPoint</Application>
  <PresentationFormat>Widescreen</PresentationFormat>
  <Paragraphs>382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Courier New</vt:lpstr>
      <vt:lpstr>Office Theme</vt:lpstr>
      <vt:lpstr>Snakemake Intro</vt:lpstr>
      <vt:lpstr>Overview</vt:lpstr>
      <vt:lpstr>Snakemake is a workflow management tool</vt:lpstr>
      <vt:lpstr>Snakemake is a workflow management tool</vt:lpstr>
      <vt:lpstr>Expectation: [Given inputs], generate all outputs</vt:lpstr>
      <vt:lpstr>Expectation: [Given inputs], generate all outputs</vt:lpstr>
      <vt:lpstr>Snakemake</vt:lpstr>
      <vt:lpstr>Recursive execution</vt:lpstr>
      <vt:lpstr>Wildcard</vt:lpstr>
      <vt:lpstr>Before running Snakemake</vt:lpstr>
      <vt:lpstr>PowerPoint Presentation</vt:lpstr>
      <vt:lpstr>PowerPoint Presentation</vt:lpstr>
      <vt:lpstr>PowerPoint Presentation</vt:lpstr>
      <vt:lpstr>Important options</vt:lpstr>
      <vt:lpstr>Python</vt:lpstr>
      <vt:lpstr>Named input/output</vt:lpstr>
      <vt:lpstr>Expand: helper function</vt:lpstr>
      <vt:lpstr>Expand: helper function</vt:lpstr>
      <vt:lpstr>config</vt:lpstr>
      <vt:lpstr>First rule</vt:lpstr>
      <vt:lpstr>Profiles</vt:lpstr>
      <vt:lpstr>Logging</vt:lpstr>
      <vt:lpstr>Params: convenience (good for static parameters, derived parameters)</vt:lpstr>
      <vt:lpstr>Input functions</vt:lpstr>
      <vt:lpstr>Include files</vt:lpstr>
      <vt:lpstr>Threads and Resources</vt:lpstr>
      <vt:lpstr>Not covered, but important</vt:lpstr>
      <vt:lpstr>MARCC Profile</vt:lpstr>
      <vt:lpstr>Load modules on marcc</vt:lpstr>
      <vt:lpstr>A few good practices</vt:lpstr>
      <vt:lpstr>Execution graph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Snakemake Intro</dc:title>
  <dc:creator>Jawshan Ara</dc:creator>
  <cp:lastModifiedBy>Ashis Saha</cp:lastModifiedBy>
  <cp:revision>215</cp:revision>
  <dcterms:created xsi:type="dcterms:W3CDTF">2021-01-27T11:35:15Z</dcterms:created>
  <dcterms:modified xsi:type="dcterms:W3CDTF">2021-02-02T03:32:16Z</dcterms:modified>
</cp:coreProperties>
</file>